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7"/>
  </p:normalViewPr>
  <p:slideViewPr>
    <p:cSldViewPr snapToGrid="0" snapToObjects="1">
      <p:cViewPr varScale="1">
        <p:scale>
          <a:sx n="112" d="100"/>
          <a:sy n="112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58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7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0760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658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431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1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465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0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8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1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4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5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67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74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58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00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EA2D5-075E-C441-A175-78FB439875DF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171509-F652-CA4B-8599-4720D168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0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2EA55-3071-4445-BC73-056B4FD7DD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CIS143 Class 01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F46A8-FE3A-0648-974A-B05BEB9BD9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Spring 2019</a:t>
            </a:r>
          </a:p>
        </p:txBody>
      </p:sp>
    </p:spTree>
    <p:extLst>
      <p:ext uri="{BB962C8B-B14F-4D97-AF65-F5344CB8AC3E}">
        <p14:creationId xmlns:p14="http://schemas.microsoft.com/office/powerpoint/2010/main" val="99842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871FD-2CCD-EC4C-90CB-B1D323A02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Blackboard site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9BFC0-22A6-8C4C-8FE2-8B57444BD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Syllabus</a:t>
            </a:r>
          </a:p>
          <a:p>
            <a:r>
              <a:rPr lang="en-US" dirty="0"/>
              <a:t>Class schedule</a:t>
            </a:r>
          </a:p>
          <a:p>
            <a:r>
              <a:rPr lang="en-US" dirty="0"/>
              <a:t>Software to install</a:t>
            </a:r>
          </a:p>
        </p:txBody>
      </p:sp>
    </p:spTree>
    <p:extLst>
      <p:ext uri="{BB962C8B-B14F-4D97-AF65-F5344CB8AC3E}">
        <p14:creationId xmlns:p14="http://schemas.microsoft.com/office/powerpoint/2010/main" val="646076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52BC4-3944-4541-9825-16176E774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nature of development suites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CCA09-5D59-0644-9608-3AA760CEC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MAMP is an example of a “stack” – a web server (Apache), a database server (MySQL), and </a:t>
            </a:r>
            <a:r>
              <a:rPr lang="en-US" dirty="0" err="1"/>
              <a:t>php</a:t>
            </a:r>
            <a:r>
              <a:rPr lang="en-US" dirty="0"/>
              <a:t>, a programming environment used to send instructions to the servers</a:t>
            </a:r>
          </a:p>
          <a:p>
            <a:r>
              <a:rPr lang="en-US" dirty="0"/>
              <a:t>Mobile and web development suites often have layers of tools</a:t>
            </a:r>
          </a:p>
          <a:p>
            <a:r>
              <a:rPr lang="en-US" dirty="0"/>
              <a:t>The advantages and challenges of using these tools</a:t>
            </a:r>
          </a:p>
          <a:p>
            <a:r>
              <a:rPr lang="en-US" dirty="0"/>
              <a:t>How to fix an implementation/coding problem</a:t>
            </a:r>
          </a:p>
        </p:txBody>
      </p:sp>
    </p:spTree>
    <p:extLst>
      <p:ext uri="{BB962C8B-B14F-4D97-AF65-F5344CB8AC3E}">
        <p14:creationId xmlns:p14="http://schemas.microsoft.com/office/powerpoint/2010/main" val="350683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46FCA-2FE7-B34F-BD2B-804C67410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3ED0B-23B7-D54E-9401-69957265F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Reading: Introduction, chapters 1, 2, 3</a:t>
            </a:r>
          </a:p>
          <a:p>
            <a:r>
              <a:rPr lang="en-US" dirty="0"/>
              <a:t>Install MAMP</a:t>
            </a:r>
          </a:p>
          <a:p>
            <a:r>
              <a:rPr lang="en-US" dirty="0"/>
              <a:t>Install text editor (</a:t>
            </a:r>
            <a:r>
              <a:rPr lang="en-US" dirty="0" err="1"/>
              <a:t>TextMate</a:t>
            </a:r>
            <a:r>
              <a:rPr lang="en-US" dirty="0"/>
              <a:t> for Mac, Notepad++ for Windows)</a:t>
            </a:r>
          </a:p>
          <a:p>
            <a:r>
              <a:rPr lang="en-US" dirty="0"/>
              <a:t>Take screen shots of installed software</a:t>
            </a:r>
          </a:p>
          <a:p>
            <a:r>
              <a:rPr lang="en-US" dirty="0"/>
              <a:t>Upload screenshots to Blackboard assignment link</a:t>
            </a:r>
          </a:p>
          <a:p>
            <a:r>
              <a:rPr lang="en-US" dirty="0"/>
              <a:t>Due Monday, February 4</a:t>
            </a:r>
            <a:r>
              <a:rPr lang="en-US" baseline="30000" dirty="0"/>
              <a:t>th</a:t>
            </a:r>
            <a:r>
              <a:rPr lang="en-US" dirty="0"/>
              <a:t> at 10 am</a:t>
            </a:r>
          </a:p>
        </p:txBody>
      </p:sp>
    </p:spTree>
    <p:extLst>
      <p:ext uri="{BB962C8B-B14F-4D97-AF65-F5344CB8AC3E}">
        <p14:creationId xmlns:p14="http://schemas.microsoft.com/office/powerpoint/2010/main" val="2680315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23E8-1659-424F-B10E-12FED3EA9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want to keep going with MAMP 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F68A2F-5909-984B-B3CC-B19BCF1C83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Confirm that ports are set to default</a:t>
            </a:r>
          </a:p>
          <a:p>
            <a:r>
              <a:rPr lang="en-US" dirty="0"/>
              <a:t>This prevents a port conflict (especially an issue with Windows implementation)</a:t>
            </a:r>
          </a:p>
          <a:p>
            <a:r>
              <a:rPr lang="en-US" dirty="0"/>
              <a:t>Watch tutorial on getting started with MAMP (</a:t>
            </a:r>
            <a:r>
              <a:rPr lang="en-US" dirty="0" err="1"/>
              <a:t>Lynda.com</a:t>
            </a:r>
            <a:r>
              <a:rPr lang="en-US" dirty="0"/>
              <a:t> course or on </a:t>
            </a:r>
            <a:r>
              <a:rPr lang="en-US" dirty="0" err="1"/>
              <a:t>Youtube</a:t>
            </a:r>
            <a:r>
              <a:rPr lang="en-US" dirty="0"/>
              <a:t>)</a:t>
            </a:r>
          </a:p>
          <a:p>
            <a:r>
              <a:rPr lang="en-US" dirty="0"/>
              <a:t>Try out the MAMP software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6614405-D95C-7941-825D-3D78926EC01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9525" y="2864649"/>
            <a:ext cx="4184650" cy="2473315"/>
          </a:xfrm>
        </p:spPr>
      </p:pic>
    </p:spTree>
    <p:extLst>
      <p:ext uri="{BB962C8B-B14F-4D97-AF65-F5344CB8AC3E}">
        <p14:creationId xmlns:p14="http://schemas.microsoft.com/office/powerpoint/2010/main" val="18212635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{326BC64F-E8F4-AD41-ADC5-CBC876B9CF53}tf10001060</Template>
  <TotalTime>67</TotalTime>
  <Words>176</Words>
  <Application>Microsoft Macintosh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CIS143 Class 01</vt:lpstr>
      <vt:lpstr>Blackboard site </vt:lpstr>
      <vt:lpstr>The nature of development suites</vt:lpstr>
      <vt:lpstr>First assignment</vt:lpstr>
      <vt:lpstr>If you want to keep going with MAMP 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CAD</dc:creator>
  <cp:lastModifiedBy>CAD</cp:lastModifiedBy>
  <cp:revision>7</cp:revision>
  <dcterms:created xsi:type="dcterms:W3CDTF">2019-01-27T15:48:32Z</dcterms:created>
  <dcterms:modified xsi:type="dcterms:W3CDTF">2019-01-27T17:04:27Z</dcterms:modified>
</cp:coreProperties>
</file>