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000000"/>
    <a:srgbClr val="F47206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86423" autoAdjust="0"/>
  </p:normalViewPr>
  <p:slideViewPr>
    <p:cSldViewPr snapToGrid="0">
      <p:cViewPr varScale="1">
        <p:scale>
          <a:sx n="92" d="100"/>
          <a:sy n="92" d="100"/>
        </p:scale>
        <p:origin x="96" y="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514718"/>
            <a:ext cx="10058400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IF Statements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6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31598" y="1461630"/>
            <a:ext cx="7166727" cy="741565"/>
            <a:chOff x="2436272" y="2448283"/>
            <a:chExt cx="7166727" cy="741565"/>
          </a:xfrm>
        </p:grpSpPr>
        <p:sp>
          <p:nvSpPr>
            <p:cNvPr id="7" name="TextBox 6"/>
            <p:cNvSpPr txBox="1"/>
            <p:nvPr/>
          </p:nvSpPr>
          <p:spPr>
            <a:xfrm>
              <a:off x="5096385" y="2493550"/>
              <a:ext cx="1196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6272" y="2448283"/>
              <a:ext cx="577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000" y="254351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63764" y="2508809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62287" y="2508807"/>
              <a:ext cx="940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63764" y="250880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89290" y="531536"/>
            <a:ext cx="10058400" cy="1034164"/>
          </a:xfrm>
        </p:spPr>
        <p:txBody>
          <a:bodyPr>
            <a:normAutofit/>
          </a:bodyPr>
          <a:lstStyle/>
          <a:p>
            <a:r>
              <a:rPr lang="en-US" dirty="0"/>
              <a:t>IF Statements</a:t>
            </a:r>
          </a:p>
        </p:txBody>
      </p:sp>
      <p:sp>
        <p:nvSpPr>
          <p:cNvPr id="39" name="Title 12"/>
          <p:cNvSpPr txBox="1">
            <a:spLocks/>
          </p:cNvSpPr>
          <p:nvPr/>
        </p:nvSpPr>
        <p:spPr>
          <a:xfrm>
            <a:off x="589290" y="548029"/>
            <a:ext cx="8142263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bg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Conditional Statements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17629" y="2851025"/>
            <a:ext cx="10023677" cy="4182723"/>
            <a:chOff x="717629" y="2851025"/>
            <a:chExt cx="10023677" cy="4182723"/>
          </a:xfrm>
        </p:grpSpPr>
        <p:sp>
          <p:nvSpPr>
            <p:cNvPr id="4" name="Rectangle 3"/>
            <p:cNvSpPr/>
            <p:nvPr/>
          </p:nvSpPr>
          <p:spPr>
            <a:xfrm>
              <a:off x="717629" y="5757686"/>
              <a:ext cx="10023677" cy="572810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5400000">
              <a:off x="2711213" y="4453123"/>
              <a:ext cx="3771418" cy="567223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4740763" y="4453122"/>
              <a:ext cx="3771418" cy="567223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80212" y="4527850"/>
              <a:ext cx="8461093" cy="572810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379807" y="3236981"/>
              <a:ext cx="7361499" cy="572810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 rot="5400000">
              <a:off x="7080671" y="4453122"/>
              <a:ext cx="3771417" cy="567223"/>
            </a:xfrm>
            <a:prstGeom prst="rect">
              <a:avLst/>
            </a:prstGeom>
            <a:pattFill prst="pct60">
              <a:fgClr>
                <a:srgbClr val="000000"/>
              </a:fgClr>
              <a:bgClr>
                <a:srgbClr val="1C1C1C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27" idx="1"/>
              <a:endCxn id="27" idx="3"/>
            </p:cNvCxnSpPr>
            <p:nvPr/>
          </p:nvCxnSpPr>
          <p:spPr>
            <a:xfrm>
              <a:off x="2280212" y="4814255"/>
              <a:ext cx="8461093" cy="0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endCxn id="4" idx="3"/>
            </p:cNvCxnSpPr>
            <p:nvPr/>
          </p:nvCxnSpPr>
          <p:spPr>
            <a:xfrm>
              <a:off x="717629" y="6031526"/>
              <a:ext cx="10023677" cy="12565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3" idx="1"/>
            </p:cNvCxnSpPr>
            <p:nvPr/>
          </p:nvCxnSpPr>
          <p:spPr>
            <a:xfrm flipH="1">
              <a:off x="4582966" y="2851026"/>
              <a:ext cx="13956" cy="3805894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6" idx="1"/>
            </p:cNvCxnSpPr>
            <p:nvPr/>
          </p:nvCxnSpPr>
          <p:spPr>
            <a:xfrm flipH="1">
              <a:off x="6612516" y="2851025"/>
              <a:ext cx="13956" cy="3866177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9" idx="1"/>
            </p:cNvCxnSpPr>
            <p:nvPr/>
          </p:nvCxnSpPr>
          <p:spPr>
            <a:xfrm>
              <a:off x="8966379" y="2851025"/>
              <a:ext cx="0" cy="4182723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28" idx="1"/>
              <a:endCxn id="28" idx="3"/>
            </p:cNvCxnSpPr>
            <p:nvPr/>
          </p:nvCxnSpPr>
          <p:spPr>
            <a:xfrm>
              <a:off x="3379807" y="3523386"/>
              <a:ext cx="7361499" cy="0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google maps gu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4812" y="5285519"/>
            <a:ext cx="430570" cy="91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google maps location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589" y="2315776"/>
            <a:ext cx="1303985" cy="130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57841" y="5770259"/>
            <a:ext cx="544125" cy="522533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10714" y1="8230" x2="10714" y2="8230"/>
                        <a14:foregroundMark x1="43254" y1="5350" x2="43254" y2="5350"/>
                        <a14:foregroundMark x1="80159" y1="7407" x2="80159" y2="7407"/>
                        <a14:foregroundMark x1="94048" y1="76132" x2="94048" y2="76132"/>
                        <a14:foregroundMark x1="68254" y1="69959" x2="68254" y2="69959"/>
                        <a14:foregroundMark x1="63492" y1="53086" x2="63492" y2="5308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57075" y="5799851"/>
            <a:ext cx="540478" cy="52117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4" name="Picture 10" descr="Image result for aol walking icon vec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464" y="5354525"/>
            <a:ext cx="856595" cy="85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0" descr="Image result for aol walking icon vec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20" y="5378789"/>
            <a:ext cx="856595" cy="85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0" descr="Image result for aol walking icon vec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77428" y="5059093"/>
            <a:ext cx="856595" cy="85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Image result for aol walking icon vec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14562" y="3479962"/>
            <a:ext cx="856595" cy="85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0" descr="Image result for aol walking icon vec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382" y="2697307"/>
            <a:ext cx="856595" cy="85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10714" y1="8230" x2="10714" y2="8230"/>
                        <a14:foregroundMark x1="43254" y1="5350" x2="43254" y2="5350"/>
                        <a14:foregroundMark x1="80159" y1="7407" x2="80159" y2="7407"/>
                        <a14:foregroundMark x1="94048" y1="76132" x2="94048" y2="76132"/>
                        <a14:foregroundMark x1="68254" y1="69959" x2="68254" y2="69959"/>
                        <a14:foregroundMark x1="63492" y1="53086" x2="63492" y2="5308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49255" y="4553666"/>
            <a:ext cx="540478" cy="52117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3" name="Picture 2" descr="Image result for google maps gu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75666" y="2439099"/>
            <a:ext cx="298016" cy="63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10714" y1="8230" x2="10714" y2="8230"/>
                        <a14:foregroundMark x1="43254" y1="5350" x2="43254" y2="5350"/>
                        <a14:foregroundMark x1="80159" y1="7407" x2="80159" y2="7407"/>
                        <a14:foregroundMark x1="94048" y1="76132" x2="94048" y2="76132"/>
                        <a14:foregroundMark x1="68254" y1="69959" x2="68254" y2="69959"/>
                        <a14:foregroundMark x1="63492" y1="53086" x2="63492" y2="5308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96140" y="3252238"/>
            <a:ext cx="540478" cy="52117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65" name="Group 64"/>
          <p:cNvGrpSpPr/>
          <p:nvPr/>
        </p:nvGrpSpPr>
        <p:grpSpPr>
          <a:xfrm>
            <a:off x="631598" y="1490141"/>
            <a:ext cx="11560402" cy="675539"/>
            <a:chOff x="2436272" y="2479599"/>
            <a:chExt cx="11560402" cy="675539"/>
          </a:xfrm>
        </p:grpSpPr>
        <p:sp>
          <p:nvSpPr>
            <p:cNvPr id="66" name="TextBox 65"/>
            <p:cNvSpPr txBox="1"/>
            <p:nvPr/>
          </p:nvSpPr>
          <p:spPr>
            <a:xfrm>
              <a:off x="5096385" y="2493550"/>
              <a:ext cx="38570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 </a:t>
              </a:r>
              <a:r>
                <a:rPr lang="en-US" sz="3200" dirty="0">
                  <a:solidFill>
                    <a:schemeClr val="accent2"/>
                  </a:solidFill>
                </a:rPr>
                <a:t>(go straight)</a:t>
              </a:r>
              <a:endParaRPr lang="en-US" sz="3600" dirty="0">
                <a:solidFill>
                  <a:schemeClr val="accent2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436272" y="2479599"/>
              <a:ext cx="27488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 </a:t>
              </a:r>
              <a:r>
                <a:rPr lang="en-US" sz="3200" dirty="0">
                  <a:solidFill>
                    <a:schemeClr val="accent2"/>
                  </a:solidFill>
                </a:rPr>
                <a:t>(have walk)</a:t>
              </a:r>
              <a:endParaRPr lang="en-US" sz="3600" dirty="0">
                <a:solidFill>
                  <a:schemeClr val="accent2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662286" y="2508807"/>
              <a:ext cx="53343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 </a:t>
              </a:r>
              <a:r>
                <a:rPr lang="en-US" sz="3200" dirty="0">
                  <a:solidFill>
                    <a:schemeClr val="accent2"/>
                  </a:solidFill>
                </a:rPr>
                <a:t>(turn toward destination) </a:t>
              </a:r>
              <a:endParaRPr lang="en-US" sz="36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588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05538" y="1975059"/>
            <a:ext cx="7166727" cy="741565"/>
            <a:chOff x="2436272" y="2448283"/>
            <a:chExt cx="7166727" cy="741565"/>
          </a:xfrm>
        </p:grpSpPr>
        <p:sp>
          <p:nvSpPr>
            <p:cNvPr id="7" name="TextBox 6"/>
            <p:cNvSpPr txBox="1"/>
            <p:nvPr/>
          </p:nvSpPr>
          <p:spPr>
            <a:xfrm>
              <a:off x="5096385" y="2493550"/>
              <a:ext cx="1196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6272" y="2448283"/>
              <a:ext cx="577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000" y="254351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63764" y="2508809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62287" y="2508807"/>
              <a:ext cx="940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63764" y="250880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8153" y="2950617"/>
            <a:ext cx="9992153" cy="694872"/>
            <a:chOff x="1718070" y="1507264"/>
            <a:chExt cx="9992153" cy="694872"/>
          </a:xfrm>
        </p:grpSpPr>
        <p:grpSp>
          <p:nvGrpSpPr>
            <p:cNvPr id="2" name="Group 1"/>
            <p:cNvGrpSpPr/>
            <p:nvPr/>
          </p:nvGrpSpPr>
          <p:grpSpPr>
            <a:xfrm>
              <a:off x="1718070" y="1507264"/>
              <a:ext cx="9744014" cy="678379"/>
              <a:chOff x="756701" y="3332741"/>
              <a:chExt cx="9744014" cy="67837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273823" y="3332743"/>
                <a:ext cx="28140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True]  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56701" y="3332741"/>
                <a:ext cx="9012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=IF(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501770" y="3332745"/>
                <a:ext cx="22276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accent2"/>
                    </a:solidFill>
                  </a:rPr>
                  <a:t>Logic_Test</a:t>
                </a:r>
                <a:endParaRPr lang="en-US" sz="36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32301" y="3364789"/>
                <a:ext cx="28684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False]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4828768" y="1507265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90188" y="1507264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462084" y="1555805"/>
              <a:ext cx="2481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)</a:t>
              </a:r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89290" y="531536"/>
            <a:ext cx="10058400" cy="1034164"/>
          </a:xfrm>
        </p:spPr>
        <p:txBody>
          <a:bodyPr>
            <a:normAutofit/>
          </a:bodyPr>
          <a:lstStyle/>
          <a:p>
            <a:r>
              <a:rPr lang="en-US" dirty="0"/>
              <a:t>IF Statements in Excel</a:t>
            </a:r>
          </a:p>
        </p:txBody>
      </p:sp>
    </p:spTree>
    <p:extLst>
      <p:ext uri="{BB962C8B-B14F-4D97-AF65-F5344CB8AC3E}">
        <p14:creationId xmlns:p14="http://schemas.microsoft.com/office/powerpoint/2010/main" val="73160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05538" y="1975059"/>
            <a:ext cx="7166727" cy="741565"/>
            <a:chOff x="2436272" y="2448283"/>
            <a:chExt cx="7166727" cy="741565"/>
          </a:xfrm>
        </p:grpSpPr>
        <p:sp>
          <p:nvSpPr>
            <p:cNvPr id="7" name="TextBox 6"/>
            <p:cNvSpPr txBox="1"/>
            <p:nvPr/>
          </p:nvSpPr>
          <p:spPr>
            <a:xfrm>
              <a:off x="5096385" y="2493550"/>
              <a:ext cx="1196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6272" y="2448283"/>
              <a:ext cx="577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000" y="254351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63764" y="2508809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62287" y="2508807"/>
              <a:ext cx="940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63764" y="250880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8153" y="2950617"/>
            <a:ext cx="9992153" cy="694872"/>
            <a:chOff x="1718070" y="1507264"/>
            <a:chExt cx="9992153" cy="694872"/>
          </a:xfrm>
        </p:grpSpPr>
        <p:grpSp>
          <p:nvGrpSpPr>
            <p:cNvPr id="2" name="Group 1"/>
            <p:cNvGrpSpPr/>
            <p:nvPr/>
          </p:nvGrpSpPr>
          <p:grpSpPr>
            <a:xfrm>
              <a:off x="1718070" y="1507264"/>
              <a:ext cx="9744014" cy="678379"/>
              <a:chOff x="756701" y="3332741"/>
              <a:chExt cx="9744014" cy="67837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273823" y="3332743"/>
                <a:ext cx="28140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True]  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56701" y="3332741"/>
                <a:ext cx="9012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=IF(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501770" y="3332745"/>
                <a:ext cx="22276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accent2"/>
                    </a:solidFill>
                  </a:rPr>
                  <a:t>Logic_Test</a:t>
                </a:r>
                <a:endParaRPr lang="en-US" sz="36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32301" y="3364789"/>
                <a:ext cx="28684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False]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4828768" y="1507265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90188" y="1507264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462084" y="1555805"/>
              <a:ext cx="2481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233805" y="4121266"/>
            <a:ext cx="112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&gt; 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37899" y="412126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+ y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8153" y="4121267"/>
            <a:ext cx="901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=IF(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98851" y="4126155"/>
            <a:ext cx="26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60271" y="4126155"/>
            <a:ext cx="26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532167" y="4169808"/>
            <a:ext cx="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54557" y="4121265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* y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88153" y="5291913"/>
            <a:ext cx="1145845" cy="1200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x = 5</a:t>
            </a:r>
          </a:p>
          <a:p>
            <a:r>
              <a:rPr lang="en-US" sz="3600" dirty="0">
                <a:solidFill>
                  <a:srgbClr val="7030A0"/>
                </a:solidFill>
              </a:rPr>
              <a:t>Y =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14468" y="4130411"/>
            <a:ext cx="112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 &gt; 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18562" y="410490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 + 2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35220" y="4104907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 * 2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85290" y="410490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01948" y="410490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10</a:t>
            </a:r>
          </a:p>
        </p:txBody>
      </p:sp>
      <p:sp>
        <p:nvSpPr>
          <p:cNvPr id="5" name="Oval 4"/>
          <p:cNvSpPr/>
          <p:nvPr/>
        </p:nvSpPr>
        <p:spPr>
          <a:xfrm>
            <a:off x="4706124" y="3683917"/>
            <a:ext cx="1975104" cy="1651098"/>
          </a:xfrm>
          <a:prstGeom prst="ellipse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89290" y="531536"/>
            <a:ext cx="10058400" cy="1034164"/>
          </a:xfrm>
        </p:spPr>
        <p:txBody>
          <a:bodyPr>
            <a:normAutofit/>
          </a:bodyPr>
          <a:lstStyle/>
          <a:p>
            <a:r>
              <a:rPr lang="en-US" dirty="0"/>
              <a:t>IF Statements in Excel</a:t>
            </a:r>
          </a:p>
        </p:txBody>
      </p:sp>
      <p:sp>
        <p:nvSpPr>
          <p:cNvPr id="63" name="Oval 62"/>
          <p:cNvSpPr/>
          <p:nvPr/>
        </p:nvSpPr>
        <p:spPr>
          <a:xfrm>
            <a:off x="8052279" y="3683917"/>
            <a:ext cx="1975104" cy="1651098"/>
          </a:xfrm>
          <a:prstGeom prst="ellipse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88153" y="5291913"/>
            <a:ext cx="1145845" cy="1200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x = 2</a:t>
            </a:r>
          </a:p>
          <a:p>
            <a:r>
              <a:rPr lang="en-US" sz="3600" dirty="0">
                <a:solidFill>
                  <a:srgbClr val="7030A0"/>
                </a:solidFill>
              </a:rPr>
              <a:t>Y = 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211759" y="4121264"/>
            <a:ext cx="112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&gt; 5</a:t>
            </a:r>
          </a:p>
        </p:txBody>
      </p:sp>
    </p:spTree>
    <p:extLst>
      <p:ext uri="{BB962C8B-B14F-4D97-AF65-F5344CB8AC3E}">
        <p14:creationId xmlns:p14="http://schemas.microsoft.com/office/powerpoint/2010/main" val="26937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3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3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3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3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3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8" dur="3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3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3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79" grpId="0"/>
      <p:bldP spid="47" grpId="0" animBg="1"/>
      <p:bldP spid="47" grpId="1" animBg="1"/>
      <p:bldP spid="34" grpId="0"/>
      <p:bldP spid="34" grpId="1"/>
      <p:bldP spid="35" grpId="0"/>
      <p:bldP spid="35" grpId="1"/>
      <p:bldP spid="50" grpId="0"/>
      <p:bldP spid="50" grpId="1"/>
      <p:bldP spid="53" grpId="0"/>
      <p:bldP spid="53" grpId="1"/>
      <p:bldP spid="54" grpId="0"/>
      <p:bldP spid="54" grpId="1"/>
      <p:bldP spid="5" grpId="0" animBg="1"/>
      <p:bldP spid="5" grpId="1" animBg="1"/>
      <p:bldP spid="63" grpId="0" animBg="1"/>
      <p:bldP spid="64" grpId="0" animBg="1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05538" y="1975059"/>
            <a:ext cx="7166727" cy="741565"/>
            <a:chOff x="2436272" y="2448283"/>
            <a:chExt cx="7166727" cy="741565"/>
          </a:xfrm>
        </p:grpSpPr>
        <p:sp>
          <p:nvSpPr>
            <p:cNvPr id="7" name="TextBox 6"/>
            <p:cNvSpPr txBox="1"/>
            <p:nvPr/>
          </p:nvSpPr>
          <p:spPr>
            <a:xfrm>
              <a:off x="5096385" y="2493550"/>
              <a:ext cx="1196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6272" y="2448283"/>
              <a:ext cx="577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000" y="254351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63764" y="2508809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62287" y="2508807"/>
              <a:ext cx="940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63764" y="250880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8153" y="2950617"/>
            <a:ext cx="9992153" cy="694872"/>
            <a:chOff x="1718070" y="1507264"/>
            <a:chExt cx="9992153" cy="694872"/>
          </a:xfrm>
        </p:grpSpPr>
        <p:grpSp>
          <p:nvGrpSpPr>
            <p:cNvPr id="2" name="Group 1"/>
            <p:cNvGrpSpPr/>
            <p:nvPr/>
          </p:nvGrpSpPr>
          <p:grpSpPr>
            <a:xfrm>
              <a:off x="1718070" y="1507264"/>
              <a:ext cx="9744014" cy="678379"/>
              <a:chOff x="756701" y="3332741"/>
              <a:chExt cx="9744014" cy="67837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273823" y="3332743"/>
                <a:ext cx="28140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True]  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56701" y="3332741"/>
                <a:ext cx="9012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=IF(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501770" y="3332745"/>
                <a:ext cx="22276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accent2"/>
                    </a:solidFill>
                  </a:rPr>
                  <a:t>Logic_Test</a:t>
                </a:r>
                <a:endParaRPr lang="en-US" sz="36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32301" y="3364789"/>
                <a:ext cx="28684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False]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4828768" y="1507265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90188" y="1507264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462084" y="1555805"/>
              <a:ext cx="2481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)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88153" y="4121267"/>
            <a:ext cx="901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=IF(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98851" y="4126155"/>
            <a:ext cx="26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60271" y="4126155"/>
            <a:ext cx="26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532167" y="4169808"/>
            <a:ext cx="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85290" y="410490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01948" y="4104906"/>
            <a:ext cx="114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10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89290" y="531536"/>
            <a:ext cx="10058400" cy="1034164"/>
          </a:xfrm>
        </p:spPr>
        <p:txBody>
          <a:bodyPr>
            <a:normAutofit/>
          </a:bodyPr>
          <a:lstStyle/>
          <a:p>
            <a:r>
              <a:rPr lang="en-US" dirty="0"/>
              <a:t>IF Statements in Excel</a:t>
            </a:r>
          </a:p>
        </p:txBody>
      </p:sp>
      <p:sp>
        <p:nvSpPr>
          <p:cNvPr id="63" name="Oval 62"/>
          <p:cNvSpPr/>
          <p:nvPr/>
        </p:nvSpPr>
        <p:spPr>
          <a:xfrm>
            <a:off x="8052279" y="3683917"/>
            <a:ext cx="1975104" cy="1651098"/>
          </a:xfrm>
          <a:prstGeom prst="ellipse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88153" y="5291913"/>
            <a:ext cx="1145845" cy="1200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x = 2</a:t>
            </a:r>
          </a:p>
          <a:p>
            <a:r>
              <a:rPr lang="en-US" sz="3600" dirty="0">
                <a:solidFill>
                  <a:srgbClr val="7030A0"/>
                </a:solidFill>
              </a:rPr>
              <a:t>Y = 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211759" y="4121264"/>
            <a:ext cx="112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&gt; 5</a:t>
            </a:r>
          </a:p>
        </p:txBody>
      </p:sp>
    </p:spTree>
    <p:extLst>
      <p:ext uri="{BB962C8B-B14F-4D97-AF65-F5344CB8AC3E}">
        <p14:creationId xmlns:p14="http://schemas.microsoft.com/office/powerpoint/2010/main" val="30542475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potx" id="{620F54B9-A924-4633-9EF9-BCA43A2F5112}" vid="{53A9A614-FCEB-4AE8-86D7-A23D2AD772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80</TotalTime>
  <Words>170</Words>
  <Application>Microsoft Office PowerPoint</Application>
  <PresentationFormat>Widescreen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IF Statements</vt:lpstr>
      <vt:lpstr>IF Statements</vt:lpstr>
      <vt:lpstr>IF Statements in Excel</vt:lpstr>
      <vt:lpstr>IF Statements in Excel</vt:lpstr>
      <vt:lpstr>IF Statements in Excel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Robert Plumley</dc:creator>
  <cp:keywords/>
  <dc:description/>
  <cp:lastModifiedBy>Robert Plumley</cp:lastModifiedBy>
  <cp:revision>10</cp:revision>
  <dcterms:created xsi:type="dcterms:W3CDTF">2016-09-27T15:08:07Z</dcterms:created>
  <dcterms:modified xsi:type="dcterms:W3CDTF">2016-09-27T16:28:09Z</dcterms:modified>
  <cp:category/>
</cp:coreProperties>
</file>