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47206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423" autoAdjust="0"/>
  </p:normalViewPr>
  <p:slideViewPr>
    <p:cSldViewPr snapToGrid="0">
      <p:cViewPr varScale="1">
        <p:scale>
          <a:sx n="67" d="100"/>
          <a:sy n="67" d="100"/>
        </p:scale>
        <p:origin x="82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207" y="758952"/>
            <a:ext cx="1125271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78" y="4455620"/>
            <a:ext cx="11252719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51733" y="4343400"/>
            <a:ext cx="110481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893" y="514718"/>
            <a:ext cx="11383347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93" y="1845734"/>
            <a:ext cx="1138334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ShavGuo0_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6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ShavGuo0_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8541" y="540016"/>
            <a:ext cx="9869982" cy="555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56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for this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892" y="1755311"/>
            <a:ext cx="10916915" cy="4943544"/>
          </a:xfrm>
        </p:spPr>
        <p:txBody>
          <a:bodyPr>
            <a:normAutofit/>
          </a:bodyPr>
          <a:lstStyle/>
          <a:p>
            <a:r>
              <a:rPr lang="en-US" sz="2400" dirty="0"/>
              <a:t>Print an outline</a:t>
            </a:r>
          </a:p>
          <a:p>
            <a:pPr lvl="1"/>
            <a:r>
              <a:rPr lang="en-US" sz="2000" dirty="0"/>
              <a:t>Webpage  - </a:t>
            </a:r>
            <a:r>
              <a:rPr lang="en-US" sz="1800" dirty="0"/>
              <a:t>Topic -  Presenter</a:t>
            </a:r>
          </a:p>
          <a:p>
            <a:r>
              <a:rPr lang="en-US" sz="2400" dirty="0"/>
              <a:t>Introduce each group member when you start the presentation</a:t>
            </a:r>
          </a:p>
          <a:p>
            <a:r>
              <a:rPr lang="en-US" sz="2400" dirty="0"/>
              <a:t>One person runs the mouse the whole time, expect when its their turn to present</a:t>
            </a:r>
          </a:p>
          <a:p>
            <a:r>
              <a:rPr lang="en-US" sz="2400" dirty="0"/>
              <a:t>Speak clearly and loudly</a:t>
            </a:r>
          </a:p>
          <a:p>
            <a:r>
              <a:rPr lang="en-US" sz="2400" dirty="0"/>
              <a:t>Be calm and loose</a:t>
            </a:r>
          </a:p>
          <a:p>
            <a:r>
              <a:rPr lang="en-US" sz="2400" dirty="0"/>
              <a:t>Be proud of your work</a:t>
            </a:r>
          </a:p>
          <a:p>
            <a:r>
              <a:rPr lang="en-US" sz="2400" dirty="0"/>
              <a:t>DO NOT read large sections of text or text on that’s on the screen </a:t>
            </a:r>
          </a:p>
          <a:p>
            <a:r>
              <a:rPr lang="en-US" sz="3600" dirty="0"/>
              <a:t>Rehearse!</a:t>
            </a:r>
            <a:r>
              <a:rPr lang="en-US" sz="2400" dirty="0"/>
              <a:t> </a:t>
            </a:r>
          </a:p>
          <a:p>
            <a:pPr lvl="1"/>
            <a:r>
              <a:rPr lang="en-US" sz="2200" dirty="0"/>
              <a:t> You have 8 - 10 minutes of presentation time, use </a:t>
            </a:r>
            <a:r>
              <a:rPr lang="en-US" sz="2200"/>
              <a:t>it wisely  </a:t>
            </a:r>
            <a:endParaRPr lang="en-US" sz="2200" dirty="0"/>
          </a:p>
          <a:p>
            <a:endParaRPr lang="en-US" sz="24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846568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potx" id="{99970042-52CA-4E8E-82FD-A240A5B05F2C}" vid="{9765A551-6ED4-4E5F-92B9-7F5184D6F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</TotalTime>
  <Words>82</Words>
  <Application>Microsoft Office PowerPoint</Application>
  <PresentationFormat>Widescreen</PresentationFormat>
  <Paragraphs>12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Retrospect</vt:lpstr>
      <vt:lpstr>Presentation Tips</vt:lpstr>
      <vt:lpstr>PowerPoint Presentation</vt:lpstr>
      <vt:lpstr>Advice for this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</dc:title>
  <dc:subject/>
  <dc:creator>Robert Plumley</dc:creator>
  <cp:keywords/>
  <dc:description/>
  <cp:lastModifiedBy>Robert Plumley</cp:lastModifiedBy>
  <cp:revision>6</cp:revision>
  <dcterms:created xsi:type="dcterms:W3CDTF">2016-11-29T06:41:45Z</dcterms:created>
  <dcterms:modified xsi:type="dcterms:W3CDTF">2016-11-29T20:37:30Z</dcterms:modified>
  <cp:category/>
</cp:coreProperties>
</file>