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2" r:id="rId9"/>
    <p:sldId id="267" r:id="rId10"/>
    <p:sldId id="274" r:id="rId11"/>
    <p:sldId id="266" r:id="rId12"/>
    <p:sldId id="261" r:id="rId13"/>
    <p:sldId id="265" r:id="rId14"/>
    <p:sldId id="269" r:id="rId15"/>
    <p:sldId id="268" r:id="rId16"/>
    <p:sldId id="271" r:id="rId17"/>
    <p:sldId id="272" r:id="rId18"/>
    <p:sldId id="270" r:id="rId19"/>
    <p:sldId id="273" r:id="rId20"/>
    <p:sldId id="276" r:id="rId21"/>
    <p:sldId id="277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206"/>
    <a:srgbClr val="000000"/>
    <a:srgbClr val="11BF64"/>
    <a:srgbClr val="CB5F05"/>
    <a:srgbClr val="143F6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6423" autoAdjust="0"/>
  </p:normalViewPr>
  <p:slideViewPr>
    <p:cSldViewPr snapToGrid="0">
      <p:cViewPr>
        <p:scale>
          <a:sx n="100" d="100"/>
          <a:sy n="100" d="100"/>
        </p:scale>
        <p:origin x="-696" y="4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3983F-B4F3-4B82-A3FB-5F4EDA1C8804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1C487-BB21-4558-B9DD-3156F7C185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695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939F5-0670-4523-A90A-FB04126198A8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641AE-A3D8-412A-A442-1AFFDE282A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51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78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641AE-A3D8-412A-A442-1AFFDE282A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2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207" y="758952"/>
            <a:ext cx="11252719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78" y="4455620"/>
            <a:ext cx="11252719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51733" y="4343400"/>
            <a:ext cx="1104812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261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721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9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60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84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1140" y="286603"/>
            <a:ext cx="1082454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1140" y="1845734"/>
            <a:ext cx="5542058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629" y="1845734"/>
            <a:ext cx="5542058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5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4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45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07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14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98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518"/>
            <a:ext cx="12192000" cy="457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-8966"/>
            <a:ext cx="12192001" cy="659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893" y="514718"/>
            <a:ext cx="11383347" cy="103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893" y="1845734"/>
            <a:ext cx="1138334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2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bg2"/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Web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64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Tool  for a </a:t>
            </a:r>
            <a:r>
              <a:rPr lang="en-US" dirty="0"/>
              <a:t>Website Mockup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4499"/>
          <a:stretch/>
        </p:blipFill>
        <p:spPr>
          <a:xfrm>
            <a:off x="1222779" y="1615557"/>
            <a:ext cx="9871040" cy="460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7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Complicated User Workflows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8226" y="1454416"/>
            <a:ext cx="9245033" cy="50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294" t="773" r="2578" b="773"/>
          <a:stretch/>
        </p:blipFill>
        <p:spPr>
          <a:xfrm>
            <a:off x="7153584" y="765575"/>
            <a:ext cx="4065215" cy="57667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916" y="838962"/>
            <a:ext cx="4411690" cy="58306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AutoShape 2" descr="https://paceprof.mybalsamiq.com/projects/testtest2/New%20mockup.jpeg?version=4&amp;etag=rirBhKvDJvmnNQsjniVkGrD__It8xpom"/>
          <p:cNvSpPr>
            <a:spLocks noChangeAspect="1" noChangeArrowheads="1"/>
          </p:cNvSpPr>
          <p:nvPr/>
        </p:nvSpPr>
        <p:spPr bwMode="auto">
          <a:xfrm>
            <a:off x="5697950" y="31215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r="54545"/>
          <a:stretch/>
        </p:blipFill>
        <p:spPr>
          <a:xfrm>
            <a:off x="7130619" y="765575"/>
            <a:ext cx="4340794" cy="5733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0" y="1563285"/>
            <a:ext cx="2743200" cy="36254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r="54545"/>
          <a:stretch/>
        </p:blipFill>
        <p:spPr>
          <a:xfrm>
            <a:off x="1040292" y="2085859"/>
            <a:ext cx="2743200" cy="36230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4660" r="-115"/>
          <a:stretch/>
        </p:blipFill>
        <p:spPr>
          <a:xfrm>
            <a:off x="7153584" y="791737"/>
            <a:ext cx="4340793" cy="57331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4660" r="-115"/>
          <a:stretch/>
        </p:blipFill>
        <p:spPr>
          <a:xfrm>
            <a:off x="2070873" y="2875604"/>
            <a:ext cx="2743200" cy="36230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3294" t="773" r="2578" b="773"/>
          <a:stretch/>
        </p:blipFill>
        <p:spPr>
          <a:xfrm>
            <a:off x="3075773" y="2966580"/>
            <a:ext cx="2743200" cy="3891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46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0.24792 -3.7037E-6 C 0.35912 -3.7037E-6 0.49675 -0.04606 0.49675 -0.0831 L 0.49675 -0.1662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-831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16354 -3.33333E-6 C 0.23698 -3.33333E-6 0.32813 -0.03449 0.32813 -0.0618 L 0.32813 -0.12222 " pathEditMode="relative" rAng="0" ptsTypes="AA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611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96296E-6 L 0.16784 0.002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9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00143 0.078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</a:t>
            </a:r>
            <a:endParaRPr lang="en-US" dirty="0"/>
          </a:p>
        </p:txBody>
      </p:sp>
      <p:sp>
        <p:nvSpPr>
          <p:cNvPr id="17" name="AutoShape 2" descr="https://paceprof.mybalsamiq.com/projects/testtest2/New%20mockup.jpeg?version=4&amp;etag=rirBhKvDJvmnNQsjniVkGrD__It8xpom"/>
          <p:cNvSpPr>
            <a:spLocks noChangeAspect="1" noChangeArrowheads="1"/>
          </p:cNvSpPr>
          <p:nvPr/>
        </p:nvSpPr>
        <p:spPr bwMode="auto">
          <a:xfrm>
            <a:off x="5761450" y="31723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58" y="2009664"/>
            <a:ext cx="2743200" cy="36254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r="54545"/>
          <a:stretch/>
        </p:blipFill>
        <p:spPr>
          <a:xfrm>
            <a:off x="3211132" y="2012063"/>
            <a:ext cx="2743200" cy="36230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54660" r="-115"/>
          <a:stretch/>
        </p:blipFill>
        <p:spPr>
          <a:xfrm>
            <a:off x="6137406" y="2002496"/>
            <a:ext cx="2743200" cy="36230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3294" t="773" r="2578" b="773"/>
          <a:stretch/>
        </p:blipFill>
        <p:spPr>
          <a:xfrm>
            <a:off x="9182709" y="1825901"/>
            <a:ext cx="2743200" cy="3891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698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Project Website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156" y="1695110"/>
            <a:ext cx="5813144" cy="4967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8056" y="3352548"/>
            <a:ext cx="19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4975" y="2160318"/>
            <a:ext cx="9794224" cy="819654"/>
            <a:chOff x="4324349" y="2287549"/>
            <a:chExt cx="4106867" cy="334434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>
                <a:gd name="adj" fmla="val 10318"/>
              </a:avLst>
            </a:prstGeom>
            <a:solidFill>
              <a:schemeClr val="accent1">
                <a:alpha val="2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24349" y="2287549"/>
              <a:ext cx="1127655" cy="334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Header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19979" y="3445180"/>
            <a:ext cx="6871144" cy="2244758"/>
            <a:chOff x="4324349" y="2327014"/>
            <a:chExt cx="3990634" cy="255504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4324349" y="2327014"/>
              <a:ext cx="3990634" cy="255504"/>
            </a:xfrm>
            <a:prstGeom prst="roundRect">
              <a:avLst>
                <a:gd name="adj" fmla="val 1833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24349" y="2403828"/>
              <a:ext cx="2047186" cy="1018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Slider 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Hero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11989" y="2334038"/>
            <a:ext cx="5197210" cy="477541"/>
            <a:chOff x="8003398" y="2445414"/>
            <a:chExt cx="2721535" cy="658911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8003398" y="2445414"/>
              <a:ext cx="2640205" cy="658911"/>
            </a:xfrm>
            <a:prstGeom prst="roundRect">
              <a:avLst/>
            </a:prstGeom>
            <a:solidFill>
              <a:schemeClr val="bg2">
                <a:lumMod val="40000"/>
                <a:lumOff val="60000"/>
                <a:alpha val="4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29988" y="2585088"/>
              <a:ext cx="794945" cy="4246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Top </a:t>
              </a:r>
              <a:r>
                <a:rPr lang="en-US" sz="1400" b="1" dirty="0" err="1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Nav</a:t>
              </a:r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/Menu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19979" y="2312042"/>
            <a:ext cx="3182222" cy="541933"/>
            <a:chOff x="7975627" y="2586953"/>
            <a:chExt cx="1284289" cy="686785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7975627" y="2589606"/>
              <a:ext cx="1284289" cy="684132"/>
            </a:xfrm>
            <a:prstGeom prst="roundRect">
              <a:avLst/>
            </a:prstGeom>
            <a:solidFill>
              <a:srgbClr val="F47206">
                <a:alpha val="61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79577" y="2586953"/>
              <a:ext cx="521283" cy="6630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Logo</a:t>
              </a: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Home Link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10300" y="5441008"/>
            <a:ext cx="4649503" cy="564252"/>
            <a:chOff x="7063404" y="3940723"/>
            <a:chExt cx="4649503" cy="609600"/>
          </a:xfrm>
        </p:grpSpPr>
        <p:sp>
          <p:nvSpPr>
            <p:cNvPr id="25" name="Rectangle 24"/>
            <p:cNvSpPr/>
            <p:nvPr/>
          </p:nvSpPr>
          <p:spPr>
            <a:xfrm>
              <a:off x="10397363" y="3940723"/>
              <a:ext cx="1315544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Call to Action</a:t>
              </a:r>
            </a:p>
          </p:txBody>
        </p:sp>
        <p:cxnSp>
          <p:nvCxnSpPr>
            <p:cNvPr id="26" name="Straight Connector 25"/>
            <p:cNvCxnSpPr>
              <a:cxnSpLocks/>
              <a:endCxn id="25" idx="1"/>
            </p:cNvCxnSpPr>
            <p:nvPr/>
          </p:nvCxnSpPr>
          <p:spPr>
            <a:xfrm flipV="1">
              <a:off x="7063404" y="4245523"/>
              <a:ext cx="3333959" cy="64215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450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Project Website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280" y="1548882"/>
            <a:ext cx="9893820" cy="515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0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App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585" y="1879501"/>
            <a:ext cx="11891962" cy="40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8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a User Workflow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895" y="1548882"/>
            <a:ext cx="7773205" cy="51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87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18" y="306673"/>
            <a:ext cx="11383347" cy="1034164"/>
          </a:xfrm>
        </p:spPr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Balsamiq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510" r="50314"/>
          <a:stretch/>
        </p:blipFill>
        <p:spPr>
          <a:xfrm>
            <a:off x="363893" y="2141537"/>
            <a:ext cx="1841500" cy="3905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946" y="2705675"/>
            <a:ext cx="8386407" cy="11847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946" y="4084254"/>
            <a:ext cx="8386407" cy="11790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946" y="1346471"/>
            <a:ext cx="8397119" cy="1165409"/>
          </a:xfrm>
          <a:prstGeom prst="rect">
            <a:avLst/>
          </a:prstGeom>
        </p:spPr>
      </p:pic>
      <p:sp>
        <p:nvSpPr>
          <p:cNvPr id="31" name="Rectangle: Rounded Corners 30"/>
          <p:cNvSpPr/>
          <p:nvPr/>
        </p:nvSpPr>
        <p:spPr>
          <a:xfrm>
            <a:off x="7204793" y="2698181"/>
            <a:ext cx="381000" cy="205064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/>
          <p:cNvSpPr/>
          <p:nvPr/>
        </p:nvSpPr>
        <p:spPr>
          <a:xfrm>
            <a:off x="4629233" y="1340837"/>
            <a:ext cx="381000" cy="205064"/>
          </a:xfrm>
          <a:prstGeom prst="roundRect">
            <a:avLst/>
          </a:prstGeom>
          <a:noFill/>
          <a:ln w="38100" cap="flat" cmpd="sng" algn="ctr">
            <a:solidFill>
              <a:srgbClr val="F4720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/>
          <p:cNvSpPr/>
          <p:nvPr/>
        </p:nvSpPr>
        <p:spPr>
          <a:xfrm>
            <a:off x="3092945" y="1577105"/>
            <a:ext cx="931769" cy="837681"/>
          </a:xfrm>
          <a:prstGeom prst="roundRect">
            <a:avLst/>
          </a:prstGeom>
          <a:noFill/>
          <a:ln w="38100" cap="flat" cmpd="sng" algn="ctr">
            <a:solidFill>
              <a:srgbClr val="F4720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/>
          <p:cNvSpPr/>
          <p:nvPr/>
        </p:nvSpPr>
        <p:spPr>
          <a:xfrm>
            <a:off x="4024714" y="2934449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/>
          <p:cNvSpPr/>
          <p:nvPr/>
        </p:nvSpPr>
        <p:spPr>
          <a:xfrm>
            <a:off x="7750892" y="2896248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/>
          <p:cNvSpPr/>
          <p:nvPr/>
        </p:nvSpPr>
        <p:spPr>
          <a:xfrm>
            <a:off x="8558613" y="4077003"/>
            <a:ext cx="459740" cy="205064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/>
          <p:cNvSpPr/>
          <p:nvPr/>
        </p:nvSpPr>
        <p:spPr>
          <a:xfrm>
            <a:off x="8625869" y="4305296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/>
          <p:cNvSpPr/>
          <p:nvPr/>
        </p:nvSpPr>
        <p:spPr>
          <a:xfrm>
            <a:off x="10470713" y="4259539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/>
          <p:cNvSpPr/>
          <p:nvPr/>
        </p:nvSpPr>
        <p:spPr>
          <a:xfrm>
            <a:off x="7711469" y="4282232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/>
          <p:cNvSpPr/>
          <p:nvPr/>
        </p:nvSpPr>
        <p:spPr>
          <a:xfrm>
            <a:off x="4911380" y="4282067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945" y="5405263"/>
            <a:ext cx="8386408" cy="1095811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4024715" y="1600169"/>
            <a:ext cx="3726178" cy="837681"/>
          </a:xfrm>
          <a:prstGeom prst="roundRect">
            <a:avLst/>
          </a:prstGeom>
          <a:noFill/>
          <a:ln w="38100" cap="flat" cmpd="sng" algn="ctr">
            <a:solidFill>
              <a:srgbClr val="F4720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/>
          <p:cNvSpPr/>
          <p:nvPr/>
        </p:nvSpPr>
        <p:spPr>
          <a:xfrm>
            <a:off x="10562670" y="2919012"/>
            <a:ext cx="914400" cy="934773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>
            <a:off x="6747593" y="5415228"/>
            <a:ext cx="457200" cy="198067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>
            <a:off x="3141336" y="5589799"/>
            <a:ext cx="1797778" cy="911276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/>
          <p:cNvSpPr/>
          <p:nvPr/>
        </p:nvSpPr>
        <p:spPr>
          <a:xfrm>
            <a:off x="5887804" y="5601181"/>
            <a:ext cx="914400" cy="899894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/>
          <p:cNvSpPr/>
          <p:nvPr/>
        </p:nvSpPr>
        <p:spPr>
          <a:xfrm>
            <a:off x="9556312" y="5636059"/>
            <a:ext cx="1920757" cy="865015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/>
          <p:cNvGrpSpPr/>
          <p:nvPr/>
        </p:nvGrpSpPr>
        <p:grpSpPr>
          <a:xfrm>
            <a:off x="732703" y="2624495"/>
            <a:ext cx="9894426" cy="3341308"/>
            <a:chOff x="732703" y="2624495"/>
            <a:chExt cx="9894426" cy="3341308"/>
          </a:xfrm>
        </p:grpSpPr>
        <p:cxnSp>
          <p:nvCxnSpPr>
            <p:cNvPr id="55" name="Straight Arrow Connector 54"/>
            <p:cNvCxnSpPr>
              <a:cxnSpLocks/>
            </p:cNvCxnSpPr>
            <p:nvPr/>
          </p:nvCxnSpPr>
          <p:spPr>
            <a:xfrm flipH="1" flipV="1">
              <a:off x="1613245" y="5308169"/>
              <a:ext cx="1712012" cy="56875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/>
            </p:cNvCxnSpPr>
            <p:nvPr/>
          </p:nvCxnSpPr>
          <p:spPr>
            <a:xfrm flipH="1">
              <a:off x="1853134" y="3577099"/>
              <a:ext cx="8773995" cy="14214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cxnSpLocks/>
            </p:cNvCxnSpPr>
            <p:nvPr/>
          </p:nvCxnSpPr>
          <p:spPr>
            <a:xfrm flipH="1" flipV="1">
              <a:off x="1613246" y="4579120"/>
              <a:ext cx="6215703" cy="182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cxnSpLocks/>
            </p:cNvCxnSpPr>
            <p:nvPr/>
          </p:nvCxnSpPr>
          <p:spPr>
            <a:xfrm flipH="1" flipV="1">
              <a:off x="1490687" y="3914107"/>
              <a:ext cx="8291488" cy="20516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cxnSpLocks/>
            </p:cNvCxnSpPr>
            <p:nvPr/>
          </p:nvCxnSpPr>
          <p:spPr>
            <a:xfrm flipH="1" flipV="1">
              <a:off x="732703" y="3057437"/>
              <a:ext cx="9049472" cy="290836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cxnSpLocks/>
            </p:cNvCxnSpPr>
            <p:nvPr/>
          </p:nvCxnSpPr>
          <p:spPr>
            <a:xfrm flipH="1" flipV="1">
              <a:off x="1510235" y="3070878"/>
              <a:ext cx="4593300" cy="28822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cxnSpLocks/>
            </p:cNvCxnSpPr>
            <p:nvPr/>
          </p:nvCxnSpPr>
          <p:spPr>
            <a:xfrm flipH="1" flipV="1">
              <a:off x="2066925" y="2624495"/>
              <a:ext cx="5841077" cy="6430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15" y="1082354"/>
            <a:ext cx="11377578" cy="557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68" y="352793"/>
            <a:ext cx="11383347" cy="1034164"/>
          </a:xfrm>
        </p:spPr>
        <p:txBody>
          <a:bodyPr/>
          <a:lstStyle/>
          <a:p>
            <a:r>
              <a:rPr lang="en-US" dirty="0"/>
              <a:t>Icons Make the Difference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3" y="1386957"/>
            <a:ext cx="8386408" cy="1095811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4018541" y="1396922"/>
            <a:ext cx="457200" cy="198067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6827261" y="1617753"/>
            <a:ext cx="945140" cy="865015"/>
          </a:xfrm>
          <a:prstGeom prst="roundRect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379" r="67130"/>
          <a:stretch/>
        </p:blipFill>
        <p:spPr>
          <a:xfrm>
            <a:off x="363893" y="2895600"/>
            <a:ext cx="1826857" cy="3800375"/>
          </a:xfrm>
          <a:prstGeom prst="rect">
            <a:avLst/>
          </a:prstGeom>
        </p:spPr>
      </p:pic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3"/>
          <a:srcRect l="50500" r="33481"/>
          <a:stretch/>
        </p:blipFill>
        <p:spPr>
          <a:xfrm>
            <a:off x="2283350" y="2979914"/>
            <a:ext cx="1735191" cy="3716061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56493" y="3624272"/>
            <a:ext cx="3385204" cy="2395527"/>
            <a:chOff x="456493" y="3624272"/>
            <a:chExt cx="3385204" cy="2395527"/>
          </a:xfrm>
        </p:grpSpPr>
        <p:sp>
          <p:nvSpPr>
            <p:cNvPr id="19" name="Oval 18"/>
            <p:cNvSpPr/>
            <p:nvPr/>
          </p:nvSpPr>
          <p:spPr>
            <a:xfrm>
              <a:off x="3564125" y="4083675"/>
              <a:ext cx="264925" cy="263160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883425" y="5518938"/>
              <a:ext cx="544005" cy="500861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6493" y="3635557"/>
              <a:ext cx="383164" cy="372972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621303" y="3624272"/>
              <a:ext cx="383164" cy="372972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142055" y="4786482"/>
              <a:ext cx="254244" cy="273054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3564125" y="4600281"/>
              <a:ext cx="264925" cy="263160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576772" y="5060926"/>
              <a:ext cx="264925" cy="263160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434085" y="4338880"/>
              <a:ext cx="254244" cy="273054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427432" y="3805374"/>
              <a:ext cx="254244" cy="273054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46224" y="3642591"/>
              <a:ext cx="285377" cy="310574"/>
            </a:xfrm>
            <a:prstGeom prst="ellips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99550" y="4078428"/>
            <a:ext cx="392689" cy="1845893"/>
            <a:chOff x="4485856" y="5487581"/>
            <a:chExt cx="392689" cy="1845893"/>
          </a:xfrm>
        </p:grpSpPr>
        <p:sp>
          <p:nvSpPr>
            <p:cNvPr id="38" name="Oval 37"/>
            <p:cNvSpPr/>
            <p:nvPr/>
          </p:nvSpPr>
          <p:spPr>
            <a:xfrm>
              <a:off x="4495381" y="5487581"/>
              <a:ext cx="383164" cy="372972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495381" y="5984641"/>
              <a:ext cx="383164" cy="372972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485856" y="6463442"/>
              <a:ext cx="383164" cy="372972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495381" y="6960502"/>
              <a:ext cx="383164" cy="372972"/>
            </a:xfrm>
            <a:prstGeom prst="ellipse">
              <a:avLst/>
            </a:prstGeom>
            <a:noFill/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165" y="2747164"/>
            <a:ext cx="3512585" cy="2116278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341" y="4098458"/>
            <a:ext cx="587229" cy="8552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506" y="2769438"/>
            <a:ext cx="4838613" cy="3788179"/>
          </a:xfrm>
          <a:prstGeom prst="rect">
            <a:avLst/>
          </a:prstGeom>
        </p:spPr>
      </p:pic>
      <p:sp>
        <p:nvSpPr>
          <p:cNvPr id="37" name="Rectangle: Rounded Corners 36"/>
          <p:cNvSpPr/>
          <p:nvPr/>
        </p:nvSpPr>
        <p:spPr>
          <a:xfrm>
            <a:off x="7781724" y="1617752"/>
            <a:ext cx="945140" cy="865015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/>
          <p:cNvSpPr/>
          <p:nvPr/>
        </p:nvSpPr>
        <p:spPr>
          <a:xfrm>
            <a:off x="7061707" y="6050660"/>
            <a:ext cx="1367918" cy="35014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: Rounded Corners 44"/>
          <p:cNvSpPr/>
          <p:nvPr/>
        </p:nvSpPr>
        <p:spPr>
          <a:xfrm>
            <a:off x="6985507" y="3078859"/>
            <a:ext cx="1248240" cy="294093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/>
          <p:cNvSpPr/>
          <p:nvPr/>
        </p:nvSpPr>
        <p:spPr>
          <a:xfrm>
            <a:off x="8505826" y="6019799"/>
            <a:ext cx="1612394" cy="38100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2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7" grpId="0" animBg="1"/>
      <p:bldP spid="44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588" y="1339149"/>
            <a:ext cx="3677472" cy="537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520" y="466530"/>
            <a:ext cx="10824540" cy="681136"/>
          </a:xfrm>
        </p:spPr>
        <p:txBody>
          <a:bodyPr>
            <a:normAutofit fontScale="90000"/>
          </a:bodyPr>
          <a:lstStyle/>
          <a:p>
            <a:r>
              <a:rPr lang="en-US" dirty="0"/>
              <a:t>Basic</a:t>
            </a:r>
            <a:r>
              <a:rPr lang="en-US" baseline="0" dirty="0"/>
              <a:t> Layout Elements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94" t="773" r="2578" b="773"/>
          <a:stretch/>
        </p:blipFill>
        <p:spPr>
          <a:xfrm>
            <a:off x="2440194" y="1341322"/>
            <a:ext cx="3788334" cy="5374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76299" y="1535537"/>
            <a:ext cx="10274301" cy="513074"/>
            <a:chOff x="4324349" y="2287549"/>
            <a:chExt cx="4106867" cy="33443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24349" y="2287549"/>
              <a:ext cx="1127655" cy="334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Header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6300" y="6141251"/>
            <a:ext cx="10274300" cy="623005"/>
            <a:chOff x="4324349" y="2327014"/>
            <a:chExt cx="4106866" cy="255504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4324349" y="2327014"/>
              <a:ext cx="4106866" cy="25550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4349" y="2347507"/>
              <a:ext cx="1127655" cy="2145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Footer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6300" y="1998994"/>
            <a:ext cx="10274300" cy="4126317"/>
            <a:chOff x="4324349" y="2327014"/>
            <a:chExt cx="4106866" cy="255504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4324349" y="2327014"/>
              <a:ext cx="4106866" cy="255504"/>
            </a:xfrm>
            <a:prstGeom prst="roundRect">
              <a:avLst>
                <a:gd name="adj" fmla="val 1833"/>
              </a:avLst>
            </a:prstGeom>
            <a:solidFill>
              <a:schemeClr val="bg2">
                <a:lumMod val="40000"/>
                <a:lumOff val="60000"/>
                <a:alpha val="3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4349" y="2442010"/>
              <a:ext cx="1127655" cy="255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Content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24904" y="3152085"/>
            <a:ext cx="1989368" cy="2232212"/>
            <a:chOff x="4324349" y="2327014"/>
            <a:chExt cx="3990634" cy="255504"/>
          </a:xfrm>
        </p:grpSpPr>
        <p:sp>
          <p:nvSpPr>
            <p:cNvPr id="29" name="Rectangle: Rounded Corners 28"/>
            <p:cNvSpPr/>
            <p:nvPr/>
          </p:nvSpPr>
          <p:spPr>
            <a:xfrm>
              <a:off x="4324349" y="2327014"/>
              <a:ext cx="3990634" cy="255504"/>
            </a:xfrm>
            <a:prstGeom prst="roundRect">
              <a:avLst>
                <a:gd name="adj" fmla="val 1833"/>
              </a:avLst>
            </a:prstGeom>
            <a:solidFill>
              <a:srgbClr val="7030A0">
                <a:alpha val="30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24349" y="2380457"/>
              <a:ext cx="2047186" cy="1486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Sidebar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Side Navigation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20223" y="1754096"/>
            <a:ext cx="1864401" cy="1866184"/>
            <a:chOff x="2697060" y="3104723"/>
            <a:chExt cx="1864401" cy="1866184"/>
          </a:xfrm>
        </p:grpSpPr>
        <p:pic>
          <p:nvPicPr>
            <p:cNvPr id="32" name="Picture 31"/>
            <p:cNvPicPr/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232" y="3104723"/>
              <a:ext cx="587229" cy="85524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697060" y="4601575"/>
              <a:ext cx="1929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33550" y="1997226"/>
            <a:ext cx="9417049" cy="1534866"/>
            <a:chOff x="4324348" y="2296409"/>
            <a:chExt cx="4106868" cy="333653"/>
          </a:xfrm>
        </p:grpSpPr>
        <p:sp>
          <p:nvSpPr>
            <p:cNvPr id="21" name="Rectangle: Rounded Corners 20"/>
            <p:cNvSpPr/>
            <p:nvPr/>
          </p:nvSpPr>
          <p:spPr>
            <a:xfrm>
              <a:off x="4324350" y="2296409"/>
              <a:ext cx="4106866" cy="333653"/>
            </a:xfrm>
            <a:custGeom>
              <a:avLst/>
              <a:gdLst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458829 h 1534866"/>
                <a:gd name="connsiteX5" fmla="*/ 10198261 w 10274298"/>
                <a:gd name="connsiteY5" fmla="*/ 1534866 h 1534866"/>
                <a:gd name="connsiteX6" fmla="*/ 76037 w 10274298"/>
                <a:gd name="connsiteY6" fmla="*/ 1534866 h 1534866"/>
                <a:gd name="connsiteX7" fmla="*/ 0 w 10274298"/>
                <a:gd name="connsiteY7" fmla="*/ 1458829 h 1534866"/>
                <a:gd name="connsiteX8" fmla="*/ 0 w 10274298"/>
                <a:gd name="connsiteY8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139741 h 1534866"/>
                <a:gd name="connsiteX5" fmla="*/ 10198261 w 10274298"/>
                <a:gd name="connsiteY5" fmla="*/ 1534866 h 1534866"/>
                <a:gd name="connsiteX6" fmla="*/ 76037 w 10274298"/>
                <a:gd name="connsiteY6" fmla="*/ 1534866 h 1534866"/>
                <a:gd name="connsiteX7" fmla="*/ 0 w 10274298"/>
                <a:gd name="connsiteY7" fmla="*/ 1458829 h 1534866"/>
                <a:gd name="connsiteX8" fmla="*/ 0 w 10274298"/>
                <a:gd name="connsiteY8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139741 h 1534866"/>
                <a:gd name="connsiteX5" fmla="*/ 10222074 w 10274298"/>
                <a:gd name="connsiteY5" fmla="*/ 1134816 h 1534866"/>
                <a:gd name="connsiteX6" fmla="*/ 76037 w 10274298"/>
                <a:gd name="connsiteY6" fmla="*/ 1534866 h 1534866"/>
                <a:gd name="connsiteX7" fmla="*/ 0 w 10274298"/>
                <a:gd name="connsiteY7" fmla="*/ 1458829 h 1534866"/>
                <a:gd name="connsiteX8" fmla="*/ 0 w 10274298"/>
                <a:gd name="connsiteY8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76037 w 10274298"/>
                <a:gd name="connsiteY6" fmla="*/ 1534866 h 1534866"/>
                <a:gd name="connsiteX7" fmla="*/ 0 w 10274298"/>
                <a:gd name="connsiteY7" fmla="*/ 1458829 h 1534866"/>
                <a:gd name="connsiteX8" fmla="*/ 0 w 10274298"/>
                <a:gd name="connsiteY8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410199 w 10274298"/>
                <a:gd name="connsiteY6" fmla="*/ 1326999 h 1534866"/>
                <a:gd name="connsiteX7" fmla="*/ 76037 w 10274298"/>
                <a:gd name="connsiteY7" fmla="*/ 1534866 h 1534866"/>
                <a:gd name="connsiteX8" fmla="*/ 0 w 10274298"/>
                <a:gd name="connsiteY8" fmla="*/ 1458829 h 1534866"/>
                <a:gd name="connsiteX9" fmla="*/ 0 w 10274298"/>
                <a:gd name="connsiteY9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410199 w 10274298"/>
                <a:gd name="connsiteY6" fmla="*/ 1326999 h 1534866"/>
                <a:gd name="connsiteX7" fmla="*/ 5357812 w 10274298"/>
                <a:gd name="connsiteY7" fmla="*/ 1331762 h 1534866"/>
                <a:gd name="connsiteX8" fmla="*/ 76037 w 10274298"/>
                <a:gd name="connsiteY8" fmla="*/ 1534866 h 1534866"/>
                <a:gd name="connsiteX9" fmla="*/ 0 w 10274298"/>
                <a:gd name="connsiteY9" fmla="*/ 1458829 h 1534866"/>
                <a:gd name="connsiteX10" fmla="*/ 0 w 10274298"/>
                <a:gd name="connsiteY10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395912 w 10274298"/>
                <a:gd name="connsiteY6" fmla="*/ 1112686 h 1534866"/>
                <a:gd name="connsiteX7" fmla="*/ 5357812 w 10274298"/>
                <a:gd name="connsiteY7" fmla="*/ 1331762 h 1534866"/>
                <a:gd name="connsiteX8" fmla="*/ 76037 w 10274298"/>
                <a:gd name="connsiteY8" fmla="*/ 1534866 h 1534866"/>
                <a:gd name="connsiteX9" fmla="*/ 0 w 10274298"/>
                <a:gd name="connsiteY9" fmla="*/ 1458829 h 1534866"/>
                <a:gd name="connsiteX10" fmla="*/ 0 w 10274298"/>
                <a:gd name="connsiteY10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395912 w 10274298"/>
                <a:gd name="connsiteY6" fmla="*/ 1117449 h 1534866"/>
                <a:gd name="connsiteX7" fmla="*/ 5357812 w 10274298"/>
                <a:gd name="connsiteY7" fmla="*/ 1331762 h 1534866"/>
                <a:gd name="connsiteX8" fmla="*/ 76037 w 10274298"/>
                <a:gd name="connsiteY8" fmla="*/ 1534866 h 1534866"/>
                <a:gd name="connsiteX9" fmla="*/ 0 w 10274298"/>
                <a:gd name="connsiteY9" fmla="*/ 1458829 h 1534866"/>
                <a:gd name="connsiteX10" fmla="*/ 0 w 10274298"/>
                <a:gd name="connsiteY10" fmla="*/ 76037 h 1534866"/>
                <a:gd name="connsiteX0" fmla="*/ 0 w 10274298"/>
                <a:gd name="connsiteY0" fmla="*/ 76037 h 1546074"/>
                <a:gd name="connsiteX1" fmla="*/ 76037 w 10274298"/>
                <a:gd name="connsiteY1" fmla="*/ 0 h 1546074"/>
                <a:gd name="connsiteX2" fmla="*/ 10198261 w 10274298"/>
                <a:gd name="connsiteY2" fmla="*/ 0 h 1546074"/>
                <a:gd name="connsiteX3" fmla="*/ 10274298 w 10274298"/>
                <a:gd name="connsiteY3" fmla="*/ 76037 h 1546074"/>
                <a:gd name="connsiteX4" fmla="*/ 10274298 w 10274298"/>
                <a:gd name="connsiteY4" fmla="*/ 1073066 h 1546074"/>
                <a:gd name="connsiteX5" fmla="*/ 10222074 w 10274298"/>
                <a:gd name="connsiteY5" fmla="*/ 1134816 h 1546074"/>
                <a:gd name="connsiteX6" fmla="*/ 5395912 w 10274298"/>
                <a:gd name="connsiteY6" fmla="*/ 1117449 h 1546074"/>
                <a:gd name="connsiteX7" fmla="*/ 5381624 w 10274298"/>
                <a:gd name="connsiteY7" fmla="*/ 1546074 h 1546074"/>
                <a:gd name="connsiteX8" fmla="*/ 76037 w 10274298"/>
                <a:gd name="connsiteY8" fmla="*/ 1534866 h 1546074"/>
                <a:gd name="connsiteX9" fmla="*/ 0 w 10274298"/>
                <a:gd name="connsiteY9" fmla="*/ 1458829 h 1546074"/>
                <a:gd name="connsiteX10" fmla="*/ 0 w 10274298"/>
                <a:gd name="connsiteY10" fmla="*/ 76037 h 1546074"/>
                <a:gd name="connsiteX0" fmla="*/ 0 w 10274298"/>
                <a:gd name="connsiteY0" fmla="*/ 76037 h 1541312"/>
                <a:gd name="connsiteX1" fmla="*/ 76037 w 10274298"/>
                <a:gd name="connsiteY1" fmla="*/ 0 h 1541312"/>
                <a:gd name="connsiteX2" fmla="*/ 10198261 w 10274298"/>
                <a:gd name="connsiteY2" fmla="*/ 0 h 1541312"/>
                <a:gd name="connsiteX3" fmla="*/ 10274298 w 10274298"/>
                <a:gd name="connsiteY3" fmla="*/ 76037 h 1541312"/>
                <a:gd name="connsiteX4" fmla="*/ 10274298 w 10274298"/>
                <a:gd name="connsiteY4" fmla="*/ 1073066 h 1541312"/>
                <a:gd name="connsiteX5" fmla="*/ 10222074 w 10274298"/>
                <a:gd name="connsiteY5" fmla="*/ 1134816 h 1541312"/>
                <a:gd name="connsiteX6" fmla="*/ 5395912 w 10274298"/>
                <a:gd name="connsiteY6" fmla="*/ 1117449 h 1541312"/>
                <a:gd name="connsiteX7" fmla="*/ 5400674 w 10274298"/>
                <a:gd name="connsiteY7" fmla="*/ 1541312 h 1541312"/>
                <a:gd name="connsiteX8" fmla="*/ 76037 w 10274298"/>
                <a:gd name="connsiteY8" fmla="*/ 1534866 h 1541312"/>
                <a:gd name="connsiteX9" fmla="*/ 0 w 10274298"/>
                <a:gd name="connsiteY9" fmla="*/ 1458829 h 1541312"/>
                <a:gd name="connsiteX10" fmla="*/ 0 w 10274298"/>
                <a:gd name="connsiteY10" fmla="*/ 76037 h 1541312"/>
                <a:gd name="connsiteX0" fmla="*/ 0 w 10274298"/>
                <a:gd name="connsiteY0" fmla="*/ 76037 h 1541312"/>
                <a:gd name="connsiteX1" fmla="*/ 76037 w 10274298"/>
                <a:gd name="connsiteY1" fmla="*/ 0 h 1541312"/>
                <a:gd name="connsiteX2" fmla="*/ 10198261 w 10274298"/>
                <a:gd name="connsiteY2" fmla="*/ 0 h 1541312"/>
                <a:gd name="connsiteX3" fmla="*/ 10274298 w 10274298"/>
                <a:gd name="connsiteY3" fmla="*/ 76037 h 1541312"/>
                <a:gd name="connsiteX4" fmla="*/ 10274298 w 10274298"/>
                <a:gd name="connsiteY4" fmla="*/ 1073066 h 1541312"/>
                <a:gd name="connsiteX5" fmla="*/ 10222074 w 10274298"/>
                <a:gd name="connsiteY5" fmla="*/ 1134816 h 1541312"/>
                <a:gd name="connsiteX6" fmla="*/ 5395912 w 10274298"/>
                <a:gd name="connsiteY6" fmla="*/ 1117449 h 1541312"/>
                <a:gd name="connsiteX7" fmla="*/ 5386387 w 10274298"/>
                <a:gd name="connsiteY7" fmla="*/ 1541312 h 1541312"/>
                <a:gd name="connsiteX8" fmla="*/ 76037 w 10274298"/>
                <a:gd name="connsiteY8" fmla="*/ 1534866 h 1541312"/>
                <a:gd name="connsiteX9" fmla="*/ 0 w 10274298"/>
                <a:gd name="connsiteY9" fmla="*/ 1458829 h 1541312"/>
                <a:gd name="connsiteX10" fmla="*/ 0 w 10274298"/>
                <a:gd name="connsiteY10" fmla="*/ 76037 h 1541312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395912 w 10274298"/>
                <a:gd name="connsiteY6" fmla="*/ 1117449 h 1534866"/>
                <a:gd name="connsiteX7" fmla="*/ 5400674 w 10274298"/>
                <a:gd name="connsiteY7" fmla="*/ 1531787 h 1534866"/>
                <a:gd name="connsiteX8" fmla="*/ 76037 w 10274298"/>
                <a:gd name="connsiteY8" fmla="*/ 1534866 h 1534866"/>
                <a:gd name="connsiteX9" fmla="*/ 0 w 10274298"/>
                <a:gd name="connsiteY9" fmla="*/ 1458829 h 1534866"/>
                <a:gd name="connsiteX10" fmla="*/ 0 w 10274298"/>
                <a:gd name="connsiteY10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395912 w 10274298"/>
                <a:gd name="connsiteY6" fmla="*/ 1117449 h 1534866"/>
                <a:gd name="connsiteX7" fmla="*/ 5143317 w 10274298"/>
                <a:gd name="connsiteY7" fmla="*/ 1534168 h 1534866"/>
                <a:gd name="connsiteX8" fmla="*/ 76037 w 10274298"/>
                <a:gd name="connsiteY8" fmla="*/ 1534866 h 1534866"/>
                <a:gd name="connsiteX9" fmla="*/ 0 w 10274298"/>
                <a:gd name="connsiteY9" fmla="*/ 1458829 h 1534866"/>
                <a:gd name="connsiteX10" fmla="*/ 0 w 10274298"/>
                <a:gd name="connsiteY10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141054 w 10274298"/>
                <a:gd name="connsiteY6" fmla="*/ 1119830 h 1534866"/>
                <a:gd name="connsiteX7" fmla="*/ 5143317 w 10274298"/>
                <a:gd name="connsiteY7" fmla="*/ 1534168 h 1534866"/>
                <a:gd name="connsiteX8" fmla="*/ 76037 w 10274298"/>
                <a:gd name="connsiteY8" fmla="*/ 1534866 h 1534866"/>
                <a:gd name="connsiteX9" fmla="*/ 0 w 10274298"/>
                <a:gd name="connsiteY9" fmla="*/ 1458829 h 1534866"/>
                <a:gd name="connsiteX10" fmla="*/ 0 w 10274298"/>
                <a:gd name="connsiteY10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185454 w 10274298"/>
                <a:gd name="connsiteY6" fmla="*/ 1122212 h 1534866"/>
                <a:gd name="connsiteX7" fmla="*/ 5141054 w 10274298"/>
                <a:gd name="connsiteY7" fmla="*/ 1119830 h 1534866"/>
                <a:gd name="connsiteX8" fmla="*/ 5143317 w 10274298"/>
                <a:gd name="connsiteY8" fmla="*/ 1534168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185454 w 10274298"/>
                <a:gd name="connsiteY6" fmla="*/ 1122212 h 1534866"/>
                <a:gd name="connsiteX7" fmla="*/ 5138556 w 10274298"/>
                <a:gd name="connsiteY7" fmla="*/ 1148405 h 1534866"/>
                <a:gd name="connsiteX8" fmla="*/ 5143317 w 10274298"/>
                <a:gd name="connsiteY8" fmla="*/ 1534168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185454 w 10274298"/>
                <a:gd name="connsiteY6" fmla="*/ 1122212 h 1534866"/>
                <a:gd name="connsiteX7" fmla="*/ 5138556 w 10274298"/>
                <a:gd name="connsiteY7" fmla="*/ 1148405 h 1534866"/>
                <a:gd name="connsiteX8" fmla="*/ 4904300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185454 w 10274298"/>
                <a:gd name="connsiteY6" fmla="*/ 1122212 h 1534866"/>
                <a:gd name="connsiteX7" fmla="*/ 4904735 w 10274298"/>
                <a:gd name="connsiteY7" fmla="*/ 1138880 h 1534866"/>
                <a:gd name="connsiteX8" fmla="*/ 4904300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5185454 w 10274298"/>
                <a:gd name="connsiteY6" fmla="*/ 1122212 h 1534866"/>
                <a:gd name="connsiteX7" fmla="*/ 4904735 w 10274298"/>
                <a:gd name="connsiteY7" fmla="*/ 1172217 h 1534866"/>
                <a:gd name="connsiteX8" fmla="*/ 4904300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4988005 w 10274298"/>
                <a:gd name="connsiteY6" fmla="*/ 1117450 h 1534866"/>
                <a:gd name="connsiteX7" fmla="*/ 4904735 w 10274298"/>
                <a:gd name="connsiteY7" fmla="*/ 1172217 h 1534866"/>
                <a:gd name="connsiteX8" fmla="*/ 4904300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4988005 w 10274298"/>
                <a:gd name="connsiteY6" fmla="*/ 1117450 h 1534866"/>
                <a:gd name="connsiteX7" fmla="*/ 4904735 w 10274298"/>
                <a:gd name="connsiteY7" fmla="*/ 1172217 h 1534866"/>
                <a:gd name="connsiteX8" fmla="*/ 4904300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4988005 w 10274298"/>
                <a:gd name="connsiteY6" fmla="*/ 1117450 h 1534866"/>
                <a:gd name="connsiteX7" fmla="*/ 4904735 w 10274298"/>
                <a:gd name="connsiteY7" fmla="*/ 1172217 h 1534866"/>
                <a:gd name="connsiteX8" fmla="*/ 4904300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4988005 w 10274298"/>
                <a:gd name="connsiteY6" fmla="*/ 1117450 h 1534866"/>
                <a:gd name="connsiteX7" fmla="*/ 4904735 w 10274298"/>
                <a:gd name="connsiteY7" fmla="*/ 1172217 h 1534866"/>
                <a:gd name="connsiteX8" fmla="*/ 4911228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  <a:gd name="connsiteX0" fmla="*/ 0 w 10274298"/>
                <a:gd name="connsiteY0" fmla="*/ 76037 h 1534866"/>
                <a:gd name="connsiteX1" fmla="*/ 76037 w 10274298"/>
                <a:gd name="connsiteY1" fmla="*/ 0 h 1534866"/>
                <a:gd name="connsiteX2" fmla="*/ 10198261 w 10274298"/>
                <a:gd name="connsiteY2" fmla="*/ 0 h 1534866"/>
                <a:gd name="connsiteX3" fmla="*/ 10274298 w 10274298"/>
                <a:gd name="connsiteY3" fmla="*/ 76037 h 1534866"/>
                <a:gd name="connsiteX4" fmla="*/ 10274298 w 10274298"/>
                <a:gd name="connsiteY4" fmla="*/ 1073066 h 1534866"/>
                <a:gd name="connsiteX5" fmla="*/ 10222074 w 10274298"/>
                <a:gd name="connsiteY5" fmla="*/ 1134816 h 1534866"/>
                <a:gd name="connsiteX6" fmla="*/ 4988005 w 10274298"/>
                <a:gd name="connsiteY6" fmla="*/ 1117450 h 1534866"/>
                <a:gd name="connsiteX7" fmla="*/ 4904735 w 10274298"/>
                <a:gd name="connsiteY7" fmla="*/ 1172217 h 1534866"/>
                <a:gd name="connsiteX8" fmla="*/ 4911228 w 10274298"/>
                <a:gd name="connsiteY8" fmla="*/ 1529405 h 1534866"/>
                <a:gd name="connsiteX9" fmla="*/ 76037 w 10274298"/>
                <a:gd name="connsiteY9" fmla="*/ 1534866 h 1534866"/>
                <a:gd name="connsiteX10" fmla="*/ 0 w 10274298"/>
                <a:gd name="connsiteY10" fmla="*/ 1458829 h 1534866"/>
                <a:gd name="connsiteX11" fmla="*/ 0 w 10274298"/>
                <a:gd name="connsiteY11" fmla="*/ 76037 h 153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74298" h="1534866">
                  <a:moveTo>
                    <a:pt x="0" y="76037"/>
                  </a:moveTo>
                  <a:cubicBezTo>
                    <a:pt x="0" y="34043"/>
                    <a:pt x="34043" y="0"/>
                    <a:pt x="76037" y="0"/>
                  </a:cubicBezTo>
                  <a:lnTo>
                    <a:pt x="10198261" y="0"/>
                  </a:lnTo>
                  <a:cubicBezTo>
                    <a:pt x="10240255" y="0"/>
                    <a:pt x="10274298" y="34043"/>
                    <a:pt x="10274298" y="76037"/>
                  </a:cubicBezTo>
                  <a:lnTo>
                    <a:pt x="10274298" y="1073066"/>
                  </a:lnTo>
                  <a:cubicBezTo>
                    <a:pt x="10274298" y="1115060"/>
                    <a:pt x="10264068" y="1134816"/>
                    <a:pt x="10222074" y="1134816"/>
                  </a:cubicBezTo>
                  <a:lnTo>
                    <a:pt x="4988005" y="1117450"/>
                  </a:lnTo>
                  <a:cubicBezTo>
                    <a:pt x="4913484" y="1121419"/>
                    <a:pt x="4932492" y="1153961"/>
                    <a:pt x="4904735" y="1172217"/>
                  </a:cubicBezTo>
                  <a:cubicBezTo>
                    <a:pt x="4906322" y="1313505"/>
                    <a:pt x="4906177" y="1394467"/>
                    <a:pt x="4911228" y="1529405"/>
                  </a:cubicBezTo>
                  <a:lnTo>
                    <a:pt x="76037" y="1534866"/>
                  </a:lnTo>
                  <a:cubicBezTo>
                    <a:pt x="34043" y="1534866"/>
                    <a:pt x="0" y="1500823"/>
                    <a:pt x="0" y="1458829"/>
                  </a:cubicBezTo>
                  <a:lnTo>
                    <a:pt x="0" y="7603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24348" y="2335723"/>
              <a:ext cx="1127655" cy="2542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Slider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OR 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Hero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20873" y="3538199"/>
            <a:ext cx="7718503" cy="2999189"/>
            <a:chOff x="2520873" y="3538199"/>
            <a:chExt cx="7718503" cy="2999189"/>
          </a:xfrm>
        </p:grpSpPr>
        <p:grpSp>
          <p:nvGrpSpPr>
            <p:cNvPr id="27" name="Group 26"/>
            <p:cNvGrpSpPr/>
            <p:nvPr/>
          </p:nvGrpSpPr>
          <p:grpSpPr>
            <a:xfrm>
              <a:off x="4334361" y="3538199"/>
              <a:ext cx="1561615" cy="187548"/>
              <a:chOff x="4324349" y="2316785"/>
              <a:chExt cx="3223160" cy="312922"/>
            </a:xfrm>
          </p:grpSpPr>
          <p:sp>
            <p:nvSpPr>
              <p:cNvPr id="34" name="Rectangle: Rounded Corners 33"/>
              <p:cNvSpPr/>
              <p:nvPr/>
            </p:nvSpPr>
            <p:spPr>
              <a:xfrm>
                <a:off x="4324351" y="2316785"/>
                <a:ext cx="3223158" cy="312922"/>
              </a:xfrm>
              <a:prstGeom prst="roundRect">
                <a:avLst/>
              </a:prstGeom>
              <a:solidFill>
                <a:srgbClr val="11BF64">
                  <a:alpha val="61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4324349" y="2437148"/>
                <a:ext cx="2047187" cy="352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>
                    <a:ln w="9525">
                      <a:noFill/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Social Bar</a:t>
                </a: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520873" y="6303339"/>
              <a:ext cx="2641677" cy="197164"/>
              <a:chOff x="4324349" y="2316785"/>
              <a:chExt cx="3791558" cy="312920"/>
            </a:xfrm>
          </p:grpSpPr>
          <p:sp>
            <p:nvSpPr>
              <p:cNvPr id="37" name="Rectangle: Rounded Corners 36"/>
              <p:cNvSpPr/>
              <p:nvPr/>
            </p:nvSpPr>
            <p:spPr>
              <a:xfrm>
                <a:off x="4324349" y="2316785"/>
                <a:ext cx="3791558" cy="312920"/>
              </a:xfrm>
              <a:prstGeom prst="roundRect">
                <a:avLst/>
              </a:prstGeom>
              <a:solidFill>
                <a:srgbClr val="11BF64">
                  <a:alpha val="61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324349" y="2437148"/>
                <a:ext cx="2047187" cy="352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>
                    <a:ln w="9525">
                      <a:noFill/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Social Bar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394573" y="6327994"/>
              <a:ext cx="2568577" cy="209394"/>
              <a:chOff x="4324349" y="2316785"/>
              <a:chExt cx="3791558" cy="312920"/>
            </a:xfrm>
          </p:grpSpPr>
          <p:sp>
            <p:nvSpPr>
              <p:cNvPr id="40" name="Rectangle: Rounded Corners 39"/>
              <p:cNvSpPr/>
              <p:nvPr/>
            </p:nvSpPr>
            <p:spPr>
              <a:xfrm>
                <a:off x="4324349" y="2316785"/>
                <a:ext cx="3791558" cy="312920"/>
              </a:xfrm>
              <a:prstGeom prst="roundRect">
                <a:avLst/>
              </a:prstGeom>
              <a:solidFill>
                <a:srgbClr val="11BF64">
                  <a:alpha val="61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324349" y="2437148"/>
                <a:ext cx="2047187" cy="352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>
                    <a:ln w="9525">
                      <a:noFill/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Social Bar</a:t>
                </a: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700713" y="5460335"/>
              <a:ext cx="1538663" cy="178466"/>
              <a:chOff x="4324349" y="2316785"/>
              <a:chExt cx="3307683" cy="322073"/>
            </a:xfrm>
          </p:grpSpPr>
          <p:sp>
            <p:nvSpPr>
              <p:cNvPr id="43" name="Rectangle: Rounded Corners 42"/>
              <p:cNvSpPr/>
              <p:nvPr/>
            </p:nvSpPr>
            <p:spPr>
              <a:xfrm>
                <a:off x="4324351" y="2316785"/>
                <a:ext cx="3307681" cy="322073"/>
              </a:xfrm>
              <a:prstGeom prst="roundRect">
                <a:avLst/>
              </a:prstGeom>
              <a:solidFill>
                <a:srgbClr val="11BF64">
                  <a:alpha val="61000"/>
                </a:srgbClr>
              </a:solidFill>
              <a:ln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>
                  <a:ln w="9525">
                    <a:noFill/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24349" y="2437148"/>
                <a:ext cx="2047187" cy="3522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400" b="1" dirty="0">
                    <a:ln w="9525">
                      <a:noFill/>
                      <a:prstDash val="solid"/>
                    </a:ln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</a:rPr>
                  <a:t>Social Bar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68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Before Starting </a:t>
            </a:r>
            <a:br>
              <a:rPr lang="en-US" dirty="0"/>
            </a:br>
            <a:r>
              <a:rPr lang="en-US" dirty="0"/>
              <a:t>Your Group Project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07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Will Use Your App?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893" y="1845733"/>
            <a:ext cx="11383347" cy="3907367"/>
          </a:xfrm>
        </p:spPr>
        <p:txBody>
          <a:bodyPr>
            <a:normAutofit/>
          </a:bodyPr>
          <a:lstStyle/>
          <a:p>
            <a:r>
              <a:rPr lang="en-US" b="1" dirty="0"/>
              <a:t>Mobile App Concepts to Consider: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Location Based Service:</a:t>
            </a:r>
            <a:r>
              <a:rPr lang="en-US" sz="1600" dirty="0"/>
              <a:t> Identify all of the ___ in the area to make ____ easier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Data Aggregation:</a:t>
            </a:r>
            <a:r>
              <a:rPr lang="en-US" sz="1600" dirty="0"/>
              <a:t> Multiple sites/services have similar data, put it all in one place to make _____ easier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Augmented Reality:</a:t>
            </a:r>
            <a:r>
              <a:rPr lang="en-US" sz="1600" dirty="0"/>
              <a:t> While looking a mobile device's screen I see the real world combined with information to make _____ easier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Service Provider Coordination:</a:t>
            </a:r>
            <a:r>
              <a:rPr lang="en-US" sz="1600" dirty="0"/>
              <a:t> Enable user to easily order from/connect with providers of a desired service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Recommendation Engine:</a:t>
            </a:r>
            <a:r>
              <a:rPr lang="en-US" sz="1600" dirty="0"/>
              <a:t> Based on the information that is known about a user, recommend they evaluate similar options</a:t>
            </a:r>
          </a:p>
          <a:p>
            <a:r>
              <a:rPr lang="en-US" b="1" dirty="0"/>
              <a:t>What problem does your app hope to solve?</a:t>
            </a:r>
          </a:p>
          <a:p>
            <a:r>
              <a:rPr lang="en-US" b="1" dirty="0"/>
              <a:t>Do you have multiple user types, i.e. Merchants &amp; Customers?</a:t>
            </a:r>
          </a:p>
          <a:p>
            <a:r>
              <a:rPr lang="en-US" b="1" dirty="0"/>
              <a:t>What specific actions will each user need to perform to receive the full benefit of you app?</a:t>
            </a:r>
          </a:p>
          <a:p>
            <a:r>
              <a:rPr lang="en-US" b="1" dirty="0"/>
              <a:t>Where does your company’s revenue come from?</a:t>
            </a:r>
          </a:p>
        </p:txBody>
      </p:sp>
    </p:spTree>
    <p:extLst>
      <p:ext uri="{BB962C8B-B14F-4D97-AF65-F5344CB8AC3E}">
        <p14:creationId xmlns:p14="http://schemas.microsoft.com/office/powerpoint/2010/main" val="1578885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Thinking</a:t>
            </a:r>
          </a:p>
        </p:txBody>
      </p:sp>
      <p:pic>
        <p:nvPicPr>
          <p:cNvPr id="1026" name="Picture 2" descr="Image result for design thinking proces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5" y="1975869"/>
            <a:ext cx="10649983" cy="42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75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-1" b="53762"/>
          <a:stretch/>
        </p:blipFill>
        <p:spPr>
          <a:xfrm>
            <a:off x="2699099" y="1510782"/>
            <a:ext cx="7442221" cy="50297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788" t="11386" r="1857" b="75385"/>
          <a:stretch/>
        </p:blipFill>
        <p:spPr>
          <a:xfrm>
            <a:off x="5029824" y="2747886"/>
            <a:ext cx="4972545" cy="144311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93" y="298818"/>
            <a:ext cx="11383347" cy="1034164"/>
          </a:xfrm>
        </p:spPr>
        <p:txBody>
          <a:bodyPr/>
          <a:lstStyle/>
          <a:p>
            <a:r>
              <a:rPr lang="en-US" dirty="0"/>
              <a:t>Navigation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20223" y="3250948"/>
            <a:ext cx="19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6342" y="2058718"/>
            <a:ext cx="11525103" cy="819654"/>
            <a:chOff x="4324349" y="2287549"/>
            <a:chExt cx="4106867" cy="33443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>
                <a:gd name="adj" fmla="val 10318"/>
              </a:avLst>
            </a:prstGeom>
            <a:solidFill>
              <a:schemeClr val="accent1">
                <a:alpha val="2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24349" y="2287549"/>
              <a:ext cx="1127655" cy="334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Header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3392" y="2058718"/>
            <a:ext cx="11518053" cy="2477423"/>
            <a:chOff x="4324349" y="2287549"/>
            <a:chExt cx="4106867" cy="334434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4324350" y="2300559"/>
              <a:ext cx="4106866" cy="281959"/>
            </a:xfrm>
            <a:prstGeom prst="roundRect">
              <a:avLst>
                <a:gd name="adj" fmla="val 3476"/>
              </a:avLst>
            </a:prstGeom>
            <a:solidFill>
              <a:schemeClr val="accent1">
                <a:alpha val="2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24349" y="2287549"/>
              <a:ext cx="1127655" cy="334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Header</a:t>
              </a:r>
            </a:p>
          </p:txBody>
        </p:sp>
      </p:grpSp>
      <p:pic>
        <p:nvPicPr>
          <p:cNvPr id="13" name="Picture 12"/>
          <p:cNvPicPr/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37" y="2395699"/>
            <a:ext cx="587229" cy="8552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3392" y="5074159"/>
            <a:ext cx="4479290" cy="1466341"/>
            <a:chOff x="4324349" y="2327014"/>
            <a:chExt cx="3990634" cy="255504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4324349" y="2327014"/>
              <a:ext cx="3990634" cy="255504"/>
            </a:xfrm>
            <a:prstGeom prst="roundRect">
              <a:avLst>
                <a:gd name="adj" fmla="val 1833"/>
              </a:avLst>
            </a:prstGeom>
            <a:solidFill>
              <a:srgbClr val="7030A0">
                <a:alpha val="30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24349" y="2380457"/>
              <a:ext cx="2047186" cy="1486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Sidebar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Side Navigation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95355" y="2395699"/>
            <a:ext cx="6796089" cy="368844"/>
            <a:chOff x="7975627" y="2589607"/>
            <a:chExt cx="2568577" cy="467432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7975627" y="2589607"/>
              <a:ext cx="2568577" cy="467432"/>
            </a:xfrm>
            <a:prstGeom prst="roundRect">
              <a:avLst/>
            </a:prstGeom>
            <a:solidFill>
              <a:schemeClr val="bg2">
                <a:lumMod val="40000"/>
                <a:lumOff val="60000"/>
                <a:alpha val="61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943539" y="2628301"/>
              <a:ext cx="589577" cy="3900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Top Nav OR Menu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85646" y="2203399"/>
            <a:ext cx="2947278" cy="541933"/>
            <a:chOff x="7975627" y="2586953"/>
            <a:chExt cx="1284289" cy="686785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7975627" y="2589606"/>
              <a:ext cx="1284289" cy="684132"/>
            </a:xfrm>
            <a:prstGeom prst="roundRect">
              <a:avLst/>
            </a:prstGeom>
            <a:solidFill>
              <a:srgbClr val="F47206">
                <a:alpha val="61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979577" y="2586953"/>
              <a:ext cx="521283" cy="6630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Logo</a:t>
              </a: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Home Link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95355" y="2789844"/>
            <a:ext cx="6796089" cy="1453948"/>
            <a:chOff x="7975627" y="2589607"/>
            <a:chExt cx="2568577" cy="467432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975627" y="2589607"/>
              <a:ext cx="2568577" cy="467432"/>
            </a:xfrm>
            <a:prstGeom prst="roundRect">
              <a:avLst>
                <a:gd name="adj" fmla="val 3565"/>
              </a:avLst>
            </a:prstGeom>
            <a:solidFill>
              <a:srgbClr val="FF0000">
                <a:alpha val="25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23794" y="2773848"/>
              <a:ext cx="409322" cy="989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Sub-</a:t>
              </a:r>
              <a:r>
                <a:rPr lang="en-US" sz="1400" b="1" dirty="0" err="1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Nav</a:t>
              </a:r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06899" y="3726180"/>
            <a:ext cx="7284544" cy="2217420"/>
            <a:chOff x="4629351" y="2637897"/>
            <a:chExt cx="7083556" cy="2217420"/>
          </a:xfrm>
        </p:grpSpPr>
        <p:cxnSp>
          <p:nvCxnSpPr>
            <p:cNvPr id="31" name="Straight Connector 30"/>
            <p:cNvCxnSpPr>
              <a:cxnSpLocks/>
              <a:endCxn id="33" idx="1"/>
            </p:cNvCxnSpPr>
            <p:nvPr/>
          </p:nvCxnSpPr>
          <p:spPr>
            <a:xfrm>
              <a:off x="6529033" y="2637897"/>
              <a:ext cx="3868330" cy="1607626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4629351" y="3940723"/>
              <a:ext cx="7083556" cy="914594"/>
              <a:chOff x="4629351" y="3940723"/>
              <a:chExt cx="7083556" cy="914594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0397363" y="3940723"/>
                <a:ext cx="1315544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Redundancy</a:t>
                </a:r>
              </a:p>
            </p:txBody>
          </p:sp>
          <p:cxnSp>
            <p:nvCxnSpPr>
              <p:cNvPr id="34" name="Straight Connector 33"/>
              <p:cNvCxnSpPr>
                <a:cxnSpLocks/>
                <a:endCxn id="33" idx="1"/>
              </p:cNvCxnSpPr>
              <p:nvPr/>
            </p:nvCxnSpPr>
            <p:spPr>
              <a:xfrm flipV="1">
                <a:off x="4629351" y="4245523"/>
                <a:ext cx="5768012" cy="609794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545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94" t="773" r="2578" b="773"/>
          <a:stretch/>
        </p:blipFill>
        <p:spPr>
          <a:xfrm>
            <a:off x="7839075" y="929410"/>
            <a:ext cx="3908165" cy="554400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1" name="Group 30"/>
          <p:cNvGrpSpPr/>
          <p:nvPr/>
        </p:nvGrpSpPr>
        <p:grpSpPr>
          <a:xfrm>
            <a:off x="626269" y="929410"/>
            <a:ext cx="11120971" cy="4915765"/>
            <a:chOff x="626269" y="929410"/>
            <a:chExt cx="11120971" cy="4915765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626269" y="3384551"/>
              <a:ext cx="7212806" cy="24352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7839075" y="929410"/>
              <a:ext cx="3908165" cy="245514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26269" y="929411"/>
              <a:ext cx="7212806" cy="77556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7077805" y="929410"/>
              <a:ext cx="4669435" cy="78426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7108825" y="3393251"/>
              <a:ext cx="4638415" cy="2451924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: Rounded Corners 32"/>
          <p:cNvSpPr/>
          <p:nvPr/>
        </p:nvSpPr>
        <p:spPr>
          <a:xfrm>
            <a:off x="7772399" y="3418479"/>
            <a:ext cx="4005861" cy="3245432"/>
          </a:xfrm>
          <a:prstGeom prst="roundRect">
            <a:avLst>
              <a:gd name="adj" fmla="val 2821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94" t="773" r="2578" b="55107"/>
          <a:stretch/>
        </p:blipFill>
        <p:spPr>
          <a:xfrm>
            <a:off x="659168" y="1739382"/>
            <a:ext cx="6418637" cy="4080393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4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94" t="773" r="2578" b="773"/>
          <a:stretch/>
        </p:blipFill>
        <p:spPr>
          <a:xfrm>
            <a:off x="7839075" y="929410"/>
            <a:ext cx="3908165" cy="5544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: Rounded Corners 32"/>
          <p:cNvSpPr/>
          <p:nvPr/>
        </p:nvSpPr>
        <p:spPr>
          <a:xfrm>
            <a:off x="7772399" y="3418479"/>
            <a:ext cx="4005861" cy="3245432"/>
          </a:xfrm>
          <a:prstGeom prst="roundRect">
            <a:avLst>
              <a:gd name="adj" fmla="val 2821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23586" y="4631832"/>
            <a:ext cx="300445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Below the 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Fold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7772399" y="904009"/>
            <a:ext cx="4005860" cy="2480541"/>
          </a:xfrm>
          <a:prstGeom prst="roundRect">
            <a:avLst>
              <a:gd name="adj" fmla="val 2821"/>
            </a:avLst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58271" y="1772659"/>
            <a:ext cx="306977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Above the Fold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6" r="1664" b="2731"/>
          <a:stretch/>
        </p:blipFill>
        <p:spPr>
          <a:xfrm>
            <a:off x="231959" y="1477070"/>
            <a:ext cx="3769881" cy="504518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23"/>
          <a:stretch/>
        </p:blipFill>
        <p:spPr>
          <a:xfrm>
            <a:off x="4076527" y="1392406"/>
            <a:ext cx="3459988" cy="2581552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 flipV="1">
            <a:off x="102637" y="3982660"/>
            <a:ext cx="7349461" cy="25704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68361" y="1493418"/>
            <a:ext cx="3908166" cy="5054545"/>
            <a:chOff x="168361" y="1493418"/>
            <a:chExt cx="3908166" cy="5054545"/>
          </a:xfrm>
        </p:grpSpPr>
        <p:sp>
          <p:nvSpPr>
            <p:cNvPr id="49" name="Rectangle: Rounded Corners 48"/>
            <p:cNvSpPr/>
            <p:nvPr/>
          </p:nvSpPr>
          <p:spPr>
            <a:xfrm>
              <a:off x="168362" y="4008364"/>
              <a:ext cx="3908165" cy="2539599"/>
            </a:xfrm>
            <a:prstGeom prst="roundRect">
              <a:avLst>
                <a:gd name="adj" fmla="val 2821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1350" y="4718029"/>
              <a:ext cx="30044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Below the </a:t>
              </a:r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Fold</a:t>
              </a:r>
              <a:endPara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4" name="Rectangle: Rounded Corners 23"/>
            <p:cNvSpPr/>
            <p:nvPr/>
          </p:nvSpPr>
          <p:spPr>
            <a:xfrm>
              <a:off x="168361" y="1493418"/>
              <a:ext cx="3908165" cy="2463538"/>
            </a:xfrm>
            <a:prstGeom prst="roundRect">
              <a:avLst>
                <a:gd name="adj" fmla="val 2821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1405" y="2395627"/>
              <a:ext cx="305440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Above the Fold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73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Above the Fold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4" t="773" r="2578" b="55107"/>
          <a:stretch/>
        </p:blipFill>
        <p:spPr>
          <a:xfrm>
            <a:off x="2613170" y="1548882"/>
            <a:ext cx="7524942" cy="4783682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20223" y="3250948"/>
            <a:ext cx="19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7142" y="2058718"/>
            <a:ext cx="11525103" cy="819654"/>
            <a:chOff x="4324349" y="2287549"/>
            <a:chExt cx="4106867" cy="33443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>
                <a:gd name="adj" fmla="val 10318"/>
              </a:avLst>
            </a:prstGeom>
            <a:solidFill>
              <a:schemeClr val="accent1">
                <a:alpha val="2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24349" y="2287549"/>
              <a:ext cx="1127655" cy="33443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Header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22146" y="2781649"/>
            <a:ext cx="8515966" cy="2933352"/>
            <a:chOff x="4324349" y="2327014"/>
            <a:chExt cx="3990634" cy="255504"/>
          </a:xfrm>
        </p:grpSpPr>
        <p:sp>
          <p:nvSpPr>
            <p:cNvPr id="17" name="Rectangle: Rounded Corners 16"/>
            <p:cNvSpPr/>
            <p:nvPr/>
          </p:nvSpPr>
          <p:spPr>
            <a:xfrm>
              <a:off x="4324349" y="2327014"/>
              <a:ext cx="3990634" cy="255504"/>
            </a:xfrm>
            <a:prstGeom prst="roundRect">
              <a:avLst>
                <a:gd name="adj" fmla="val 1833"/>
              </a:avLst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24349" y="2403828"/>
              <a:ext cx="2047186" cy="1018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Slider 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OR</a:t>
              </a:r>
            </a:p>
            <a:p>
              <a:endParaRPr lang="en-US" sz="14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Hero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20755" y="2451635"/>
            <a:ext cx="6796089" cy="307778"/>
            <a:chOff x="7975627" y="2676585"/>
            <a:chExt cx="2568577" cy="390043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7975627" y="2688666"/>
              <a:ext cx="2568577" cy="368371"/>
            </a:xfrm>
            <a:prstGeom prst="roundRect">
              <a:avLst/>
            </a:prstGeom>
            <a:solidFill>
              <a:schemeClr val="bg2">
                <a:lumMod val="40000"/>
                <a:lumOff val="60000"/>
                <a:alpha val="45000"/>
              </a:scheme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3539" y="2676585"/>
              <a:ext cx="589577" cy="3900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Top </a:t>
              </a:r>
              <a:r>
                <a:rPr lang="en-US" sz="1400" b="1" dirty="0" err="1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Nav</a:t>
              </a:r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 OR Menu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22146" y="2210442"/>
            <a:ext cx="2947278" cy="541933"/>
            <a:chOff x="7975627" y="2586953"/>
            <a:chExt cx="1284289" cy="686785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7975627" y="2589606"/>
              <a:ext cx="1284289" cy="684132"/>
            </a:xfrm>
            <a:prstGeom prst="roundRect">
              <a:avLst/>
            </a:prstGeom>
            <a:solidFill>
              <a:srgbClr val="F47206">
                <a:alpha val="61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79577" y="2586953"/>
              <a:ext cx="521283" cy="6630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Logo</a:t>
              </a:r>
            </a:p>
            <a:p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Home Link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65449" y="2424113"/>
            <a:ext cx="4747458" cy="3443287"/>
            <a:chOff x="6965449" y="2424113"/>
            <a:chExt cx="4747458" cy="3443287"/>
          </a:xfrm>
        </p:grpSpPr>
        <p:cxnSp>
          <p:nvCxnSpPr>
            <p:cNvPr id="20" name="Straight Connector 19"/>
            <p:cNvCxnSpPr>
              <a:cxnSpLocks/>
              <a:endCxn id="3" idx="1"/>
            </p:cNvCxnSpPr>
            <p:nvPr/>
          </p:nvCxnSpPr>
          <p:spPr>
            <a:xfrm>
              <a:off x="9565060" y="2424113"/>
              <a:ext cx="832303" cy="1821410"/>
            </a:xfrm>
            <a:prstGeom prst="line">
              <a:avLst/>
            </a:prstGeom>
            <a:ln w="3810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>
              <a:off x="6965449" y="3940723"/>
              <a:ext cx="4747458" cy="1926677"/>
              <a:chOff x="6965449" y="3940723"/>
              <a:chExt cx="4747458" cy="192667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0397363" y="3940723"/>
                <a:ext cx="1315544" cy="6096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Call to Action</a:t>
                </a:r>
              </a:p>
            </p:txBody>
          </p:sp>
          <p:cxnSp>
            <p:nvCxnSpPr>
              <p:cNvPr id="21" name="Straight Connector 20"/>
              <p:cNvCxnSpPr>
                <a:cxnSpLocks/>
                <a:endCxn id="3" idx="1"/>
              </p:cNvCxnSpPr>
              <p:nvPr/>
            </p:nvCxnSpPr>
            <p:spPr>
              <a:xfrm flipV="1">
                <a:off x="6965449" y="4245523"/>
                <a:ext cx="3431914" cy="1621877"/>
              </a:xfrm>
              <a:prstGeom prst="line">
                <a:avLst/>
              </a:prstGeom>
              <a:ln w="38100"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7502863" y="5921218"/>
            <a:ext cx="3774737" cy="357528"/>
            <a:chOff x="7502863" y="5921218"/>
            <a:chExt cx="4239381" cy="357528"/>
          </a:xfrm>
        </p:grpSpPr>
        <p:sp>
          <p:nvSpPr>
            <p:cNvPr id="30" name="Rectangle: Rounded Corners 29"/>
            <p:cNvSpPr/>
            <p:nvPr/>
          </p:nvSpPr>
          <p:spPr>
            <a:xfrm>
              <a:off x="7502863" y="5921218"/>
              <a:ext cx="4239381" cy="357528"/>
            </a:xfrm>
            <a:prstGeom prst="roundRect">
              <a:avLst/>
            </a:prstGeom>
            <a:solidFill>
              <a:srgbClr val="11BF64">
                <a:alpha val="61000"/>
              </a:srgbClr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392114" y="5946093"/>
              <a:ext cx="115963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b="1" dirty="0">
                  <a:ln w="9525">
                    <a:noFill/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Social Bar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147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28" y="780957"/>
            <a:ext cx="7748721" cy="59068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6904" y="2176781"/>
            <a:ext cx="8706256" cy="832310"/>
            <a:chOff x="4324350" y="2327014"/>
            <a:chExt cx="4108449" cy="255504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>
                <a:ln w="9525">
                  <a:noFill/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24350" y="2383903"/>
              <a:ext cx="606434" cy="14172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&lt;H1&gt;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72397" y="2389713"/>
              <a:ext cx="660402" cy="14172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4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&lt;/H1&gt;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03500" y="3078344"/>
            <a:ext cx="8706256" cy="888860"/>
            <a:chOff x="4324350" y="2345657"/>
            <a:chExt cx="4108449" cy="214804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4324350" y="2345657"/>
              <a:ext cx="4106866" cy="214804"/>
            </a:xfrm>
            <a:prstGeom prst="roundRect">
              <a:avLst/>
            </a:prstGeom>
            <a:solidFill>
              <a:srgbClr val="F4720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ln w="9525">
                  <a:noFill/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24350" y="2406419"/>
              <a:ext cx="606434" cy="966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&lt;H2&gt;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72397" y="2412230"/>
              <a:ext cx="660402" cy="966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&lt;/H2&gt;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603500" y="4052942"/>
            <a:ext cx="3177540" cy="554617"/>
            <a:chOff x="4324349" y="2327014"/>
            <a:chExt cx="4108450" cy="255504"/>
          </a:xfrm>
        </p:grpSpPr>
        <p:sp>
          <p:nvSpPr>
            <p:cNvPr id="14" name="Rectangle: Rounded Corners 13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n w="9525">
                  <a:noFill/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24349" y="2379686"/>
              <a:ext cx="1072412" cy="1559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&lt;H3&gt;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27745" y="2390940"/>
              <a:ext cx="1205054" cy="1559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6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&lt;/H3&gt;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17460" y="4052943"/>
            <a:ext cx="3695700" cy="554616"/>
            <a:chOff x="4324349" y="2327014"/>
            <a:chExt cx="4108450" cy="255504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n w="9525">
                  <a:noFill/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24349" y="2379688"/>
              <a:ext cx="1072411" cy="1559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6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&lt;H3&gt;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27746" y="2390939"/>
              <a:ext cx="1205053" cy="1559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6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&lt;/H3&gt;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17460" y="5393881"/>
            <a:ext cx="3688941" cy="322364"/>
            <a:chOff x="4324349" y="2327014"/>
            <a:chExt cx="4108450" cy="271528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noFill/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4349" y="2328051"/>
              <a:ext cx="1072411" cy="2592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&lt;p&gt;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27747" y="2339301"/>
              <a:ext cx="1205052" cy="2592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&lt;/p&gt;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03500" y="5300345"/>
            <a:ext cx="3176316" cy="396876"/>
            <a:chOff x="4324349" y="2327014"/>
            <a:chExt cx="4108450" cy="255504"/>
          </a:xfrm>
        </p:grpSpPr>
        <p:sp>
          <p:nvSpPr>
            <p:cNvPr id="26" name="Rectangle: Rounded Corners 25"/>
            <p:cNvSpPr/>
            <p:nvPr/>
          </p:nvSpPr>
          <p:spPr>
            <a:xfrm>
              <a:off x="4324350" y="2327014"/>
              <a:ext cx="4106866" cy="255504"/>
            </a:xfrm>
            <a:prstGeom prst="roundRect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9525">
                  <a:noFill/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24349" y="2358600"/>
              <a:ext cx="1072411" cy="1981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4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&lt;p&gt;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27746" y="2369850"/>
              <a:ext cx="1205053" cy="1981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400" b="1" dirty="0">
                  <a:ln w="9525">
                    <a:noFill/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&lt;/p&gt;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867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Wireframes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4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Sketch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3442" y="1726767"/>
            <a:ext cx="5696716" cy="47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9878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3">
      <a:dk1>
        <a:srgbClr val="013E7F"/>
      </a:dk1>
      <a:lt1>
        <a:sysClr val="window" lastClr="FFFFFF"/>
      </a:lt1>
      <a:dk2>
        <a:srgbClr val="013E7F"/>
      </a:dk2>
      <a:lt2>
        <a:srgbClr val="FFC300"/>
      </a:lt2>
      <a:accent1>
        <a:srgbClr val="01508D"/>
      </a:accent1>
      <a:accent2>
        <a:srgbClr val="97AF5C"/>
      </a:accent2>
      <a:accent3>
        <a:srgbClr val="218ACB"/>
      </a:accent3>
      <a:accent4>
        <a:srgbClr val="A0A1A2"/>
      </a:accent4>
      <a:accent5>
        <a:srgbClr val="3F4EFF"/>
      </a:accent5>
      <a:accent6>
        <a:srgbClr val="90BD00"/>
      </a:accent6>
      <a:hlink>
        <a:srgbClr val="90BD00"/>
      </a:hlink>
      <a:folHlink>
        <a:srgbClr val="728641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B3AB59DB-5580-4BA3-A77C-1F6B43EB326E}" vid="{B85301E7-BB64-4D32-8B2C-A66790CC1D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1313</TotalTime>
  <Words>180</Words>
  <Application>Microsoft Office PowerPoint</Application>
  <PresentationFormat>Widescreen</PresentationFormat>
  <Paragraphs>100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Retrospect</vt:lpstr>
      <vt:lpstr>Web Design</vt:lpstr>
      <vt:lpstr>Basic Layout Elements</vt:lpstr>
      <vt:lpstr>Navigation</vt:lpstr>
      <vt:lpstr>The Fold</vt:lpstr>
      <vt:lpstr>The Fold</vt:lpstr>
      <vt:lpstr>Above the Fold</vt:lpstr>
      <vt:lpstr>Headings</vt:lpstr>
      <vt:lpstr>Wireframes</vt:lpstr>
      <vt:lpstr>Quick Sketch</vt:lpstr>
      <vt:lpstr>Using a Tool  for a Website Mockup</vt:lpstr>
      <vt:lpstr>Complicated User Workflows</vt:lpstr>
      <vt:lpstr>Evolution</vt:lpstr>
      <vt:lpstr>Evolution</vt:lpstr>
      <vt:lpstr>Group Project Website</vt:lpstr>
      <vt:lpstr>Group Project Website</vt:lpstr>
      <vt:lpstr>Mobile App</vt:lpstr>
      <vt:lpstr>Present a User Workflow</vt:lpstr>
      <vt:lpstr>Using Balsamiq</vt:lpstr>
      <vt:lpstr>Icons Make the Difference</vt:lpstr>
      <vt:lpstr>Before Starting  Your Group Project</vt:lpstr>
      <vt:lpstr>Who Will Use Your App?</vt:lpstr>
      <vt:lpstr>Design Thinking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Robert Plumley</dc:creator>
  <cp:keywords/>
  <dc:description/>
  <cp:lastModifiedBy>Robert Plumley</cp:lastModifiedBy>
  <cp:revision>50</cp:revision>
  <dcterms:created xsi:type="dcterms:W3CDTF">2017-02-11T14:30:45Z</dcterms:created>
  <dcterms:modified xsi:type="dcterms:W3CDTF">2017-02-12T15:31:39Z</dcterms:modified>
  <cp:category/>
</cp:coreProperties>
</file>