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4" r:id="rId4"/>
    <p:sldId id="257" r:id="rId5"/>
    <p:sldId id="259" r:id="rId6"/>
    <p:sldId id="269" r:id="rId7"/>
    <p:sldId id="267" r:id="rId8"/>
    <p:sldId id="260" r:id="rId9"/>
    <p:sldId id="261" r:id="rId10"/>
    <p:sldId id="268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9" autoAdjust="0"/>
    <p:restoredTop sz="94721" autoAdjust="0"/>
  </p:normalViewPr>
  <p:slideViewPr>
    <p:cSldViewPr>
      <p:cViewPr varScale="1">
        <p:scale>
          <a:sx n="63" d="100"/>
          <a:sy n="63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D82-1835-4488-9597-46C28599017B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2156-0D08-44B9-AC1C-BA7B1795C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DA09E-B738-420F-99FC-1C4FED42C25E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14EC3-3779-4E62-BF62-898B01443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4EC3-3779-4E62-BF62-898B01443A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4EC3-3779-4E62-BF62-898B01443A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4EC3-3779-4E62-BF62-898B01443A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4EC3-3779-4E62-BF62-898B01443A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4EC3-3779-4E62-BF62-898B01443A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14EC3-3779-4E62-BF62-898B01443A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0A88BA5-10D9-4E90-B5AB-321F197A0037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5923AB9-9FDE-4972-99C5-CDC98859AB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loyd's House_002.png"/>
          <p:cNvPicPr>
            <a:picLocks noChangeAspect="1"/>
          </p:cNvPicPr>
          <p:nvPr/>
        </p:nvPicPr>
        <p:blipFill>
          <a:blip r:embed="rId3"/>
          <a:srcRect l="12500" t="9591" r="29167" b="41681"/>
          <a:stretch>
            <a:fillRect/>
          </a:stretch>
        </p:blipFill>
        <p:spPr>
          <a:xfrm>
            <a:off x="6172200" y="2819400"/>
            <a:ext cx="2971800" cy="3505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7526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 Pace University Second Life Team Project</a:t>
            </a:r>
            <a:endParaRPr lang="en-US" dirty="0"/>
          </a:p>
        </p:txBody>
      </p:sp>
      <p:pic>
        <p:nvPicPr>
          <p:cNvPr id="11" name="Picture 10" descr="Luisa's House_001.png"/>
          <p:cNvPicPr>
            <a:picLocks noChangeAspect="1"/>
          </p:cNvPicPr>
          <p:nvPr/>
        </p:nvPicPr>
        <p:blipFill>
          <a:blip r:embed="rId4"/>
          <a:srcRect l="17500" r="29167" b="41681"/>
          <a:stretch>
            <a:fillRect/>
          </a:stretch>
        </p:blipFill>
        <p:spPr>
          <a:xfrm>
            <a:off x="0" y="2971800"/>
            <a:ext cx="2667000" cy="3124200"/>
          </a:xfrm>
          <a:prstGeom prst="rect">
            <a:avLst/>
          </a:prstGeom>
        </p:spPr>
      </p:pic>
      <p:pic>
        <p:nvPicPr>
          <p:cNvPr id="9218" name="Picture 2" descr="http://prblog.typepad.com/strategic_public_relation/images/secondlife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667000"/>
            <a:ext cx="371838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Would Have You Done Differently?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0" y="1447800"/>
            <a:ext cx="4267200" cy="50292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sz="1600" dirty="0" smtClean="0"/>
              <a:t>. </a:t>
            </a:r>
          </a:p>
          <a:p>
            <a:pPr algn="l"/>
            <a:r>
              <a:rPr lang="en-US" sz="2000" dirty="0" smtClean="0"/>
              <a:t>- Taking exact measurements so that the houses could have been built to scale.  </a:t>
            </a:r>
          </a:p>
          <a:p>
            <a:pPr algn="l">
              <a:buFontTx/>
              <a:buChar char="-"/>
            </a:pPr>
            <a:endParaRPr lang="en-US" sz="2000" dirty="0" smtClean="0"/>
          </a:p>
          <a:p>
            <a:pPr algn="l"/>
            <a:r>
              <a:rPr lang="en-US" sz="2000" dirty="0" smtClean="0"/>
              <a:t>  - Obtained input from </a:t>
            </a:r>
            <a:r>
              <a:rPr lang="en-US" sz="2000" dirty="0" smtClean="0"/>
              <a:t>more seniors </a:t>
            </a:r>
            <a:r>
              <a:rPr lang="en-US" sz="2000" dirty="0" smtClean="0"/>
              <a:t>in wheelchairs in terms of their preferences for a an ideal home.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Started construction earlier.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Construct a one floor and a two floor house.</a:t>
            </a:r>
          </a:p>
          <a:p>
            <a:pPr algn="l"/>
            <a:endParaRPr lang="en-US" sz="2000" dirty="0" smtClean="0"/>
          </a:p>
        </p:txBody>
      </p:sp>
      <p:pic>
        <p:nvPicPr>
          <p:cNvPr id="23556" name="Picture 4" descr="C:\Users\Casual\AppData\Local\Microsoft\Windows\Temporary Internet Files\Content.IE5\CZ2OTII1\MCj025094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505200" cy="4491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Future: Things We Would Have Done.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029200" y="1447800"/>
            <a:ext cx="3810000" cy="5029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  - Taking exact measurements so that the houses could have been built to scale.  </a:t>
            </a:r>
          </a:p>
          <a:p>
            <a:pPr algn="l">
              <a:buFontTx/>
              <a:buChar char="-"/>
            </a:pPr>
            <a:endParaRPr lang="en-US" sz="2000" dirty="0" smtClean="0"/>
          </a:p>
          <a:p>
            <a:pPr algn="l"/>
            <a:r>
              <a:rPr lang="en-US" sz="2000" dirty="0" smtClean="0"/>
              <a:t>  - Obtained input from seniors in wheelchairs in terms of their preferences for a an ideal home. </a:t>
            </a:r>
          </a:p>
          <a:p>
            <a:pPr algn="l"/>
            <a:r>
              <a:rPr lang="en-US" sz="2000" dirty="0" smtClean="0"/>
              <a:t> </a:t>
            </a:r>
          </a:p>
          <a:p>
            <a:pPr algn="l">
              <a:buFontTx/>
              <a:buChar char="-"/>
            </a:pPr>
            <a:endParaRPr lang="en-US" sz="2000" dirty="0"/>
          </a:p>
        </p:txBody>
      </p:sp>
      <p:pic>
        <p:nvPicPr>
          <p:cNvPr id="4098" name="Picture 2" descr="C:\Users\Casual\AppData\Local\Microsoft\Windows\Temporary Internet Files\Content.IE5\CZ2OTII1\MCEN00190_000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7015" y="1371600"/>
            <a:ext cx="3837788" cy="487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</a:t>
            </a:r>
            <a:r>
              <a:rPr lang="en-US" dirty="0" smtClean="0"/>
              <a:t> </a:t>
            </a:r>
            <a:r>
              <a:rPr lang="en-US" sz="3600" dirty="0" smtClean="0"/>
              <a:t>END</a:t>
            </a:r>
            <a:endParaRPr lang="en-US" sz="3600" dirty="0"/>
          </a:p>
        </p:txBody>
      </p:sp>
      <p:pic>
        <p:nvPicPr>
          <p:cNvPr id="4" name="Picture 3" descr="Snapshot_002.png"/>
          <p:cNvPicPr>
            <a:picLocks noChangeAspect="1"/>
          </p:cNvPicPr>
          <p:nvPr/>
        </p:nvPicPr>
        <p:blipFill>
          <a:blip r:embed="rId2"/>
          <a:srcRect l="20834" t="16722" r="43333"/>
          <a:stretch>
            <a:fillRect/>
          </a:stretch>
        </p:blipFill>
        <p:spPr>
          <a:xfrm>
            <a:off x="990600" y="397973"/>
            <a:ext cx="5410200" cy="60843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Meet The 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381000" y="5486400"/>
            <a:ext cx="5943600" cy="15240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algn="r"/>
            <a:r>
              <a:rPr lang="en-US" sz="12800" dirty="0" smtClean="0"/>
              <a:t>Luisa Morales</a:t>
            </a:r>
          </a:p>
          <a:p>
            <a:pPr algn="r"/>
            <a:r>
              <a:rPr lang="en-US" sz="12800" dirty="0" smtClean="0"/>
              <a:t>Major: Business Economics</a:t>
            </a:r>
          </a:p>
          <a:p>
            <a:pPr algn="r"/>
            <a:r>
              <a:rPr lang="en-US" sz="12800" dirty="0" smtClean="0"/>
              <a:t>Avatar: Lu15a </a:t>
            </a:r>
            <a:r>
              <a:rPr lang="en-US" sz="12800" dirty="0" err="1" smtClean="0"/>
              <a:t>Parx</a:t>
            </a:r>
            <a:endParaRPr lang="en-US" sz="12800" dirty="0" smtClean="0"/>
          </a:p>
          <a:p>
            <a:endParaRPr lang="en-US" sz="12800" dirty="0" smtClean="0"/>
          </a:p>
          <a:p>
            <a:endParaRPr lang="en-US" sz="12800" dirty="0"/>
          </a:p>
        </p:txBody>
      </p:sp>
      <p:pic>
        <p:nvPicPr>
          <p:cNvPr id="7" name="Picture 6" descr="Luisa's Avatar_001.png"/>
          <p:cNvPicPr>
            <a:picLocks noChangeAspect="1"/>
          </p:cNvPicPr>
          <p:nvPr/>
        </p:nvPicPr>
        <p:blipFill>
          <a:blip r:embed="rId2"/>
          <a:srcRect l="36667" t="9591" r="43333" b="29796"/>
          <a:stretch>
            <a:fillRect/>
          </a:stretch>
        </p:blipFill>
        <p:spPr>
          <a:xfrm>
            <a:off x="5715000" y="2703689"/>
            <a:ext cx="2438400" cy="415431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352800" y="1371600"/>
            <a:ext cx="5791200" cy="132588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Lloyd </a:t>
            </a:r>
            <a:r>
              <a:rPr lang="en-US" sz="12800" dirty="0" err="1" smtClean="0"/>
              <a:t>Duberry</a:t>
            </a:r>
            <a:r>
              <a:rPr lang="en-US" sz="12800" dirty="0" smtClean="0"/>
              <a:t> Jr.</a:t>
            </a:r>
          </a:p>
          <a:p>
            <a:r>
              <a:rPr lang="en-US" sz="12800" dirty="0" smtClean="0"/>
              <a:t>Major: Finance</a:t>
            </a:r>
          </a:p>
          <a:p>
            <a:r>
              <a:rPr lang="en-US" sz="12800" dirty="0" smtClean="0"/>
              <a:t>Avatar: Lloyd </a:t>
            </a:r>
            <a:r>
              <a:rPr lang="en-US" sz="12800" dirty="0" err="1" smtClean="0"/>
              <a:t>Adamski</a:t>
            </a:r>
            <a:endParaRPr lang="en-US" sz="12800" dirty="0"/>
          </a:p>
        </p:txBody>
      </p:sp>
      <p:pic>
        <p:nvPicPr>
          <p:cNvPr id="9" name="Picture 8" descr="My Avatar_002.png"/>
          <p:cNvPicPr>
            <a:picLocks noChangeAspect="1"/>
          </p:cNvPicPr>
          <p:nvPr/>
        </p:nvPicPr>
        <p:blipFill>
          <a:blip r:embed="rId3"/>
          <a:srcRect l="28000" t="15075" r="32000" b="7670"/>
          <a:stretch>
            <a:fillRect/>
          </a:stretch>
        </p:blipFill>
        <p:spPr>
          <a:xfrm>
            <a:off x="133815" y="1219200"/>
            <a:ext cx="3066585" cy="4191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905000"/>
            <a:ext cx="7772400" cy="27654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Second Life Objective:</a:t>
            </a:r>
            <a:br>
              <a:rPr lang="en-US" dirty="0" smtClean="0"/>
            </a:br>
            <a:r>
              <a:rPr lang="en-US" dirty="0" smtClean="0"/>
              <a:t> Constructing A Comfortable Home for a senior citizen confined to a wheelchair.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We Built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114800" y="1219200"/>
            <a:ext cx="5029200" cy="54864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000" dirty="0" smtClean="0"/>
              <a:t>Two homes were custom built for a senior citizen in a wheelchair with considerations such as: </a:t>
            </a:r>
          </a:p>
          <a:p>
            <a:pPr algn="l">
              <a:buFontTx/>
              <a:buChar char="-"/>
            </a:pPr>
            <a:endParaRPr lang="en-US" sz="2000" dirty="0" smtClean="0"/>
          </a:p>
          <a:p>
            <a:pPr algn="l"/>
            <a:r>
              <a:rPr lang="en-US" sz="2000" dirty="0" smtClean="0"/>
              <a:t>  - Spacing</a:t>
            </a:r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000" dirty="0"/>
              <a:t>  </a:t>
            </a:r>
            <a:r>
              <a:rPr lang="en-US" sz="2000" dirty="0" smtClean="0"/>
              <a:t>- Height of furniture and appliances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Size of windows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Width of door entrances.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Master bedroom and adjoining rooms</a:t>
            </a:r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- Accessibility of kitchen</a:t>
            </a:r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- Room arrangement </a:t>
            </a:r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  - No stairs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34290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House 1: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House 2:</a:t>
            </a:r>
            <a:endParaRPr lang="en-US" dirty="0"/>
          </a:p>
        </p:txBody>
      </p:sp>
      <p:pic>
        <p:nvPicPr>
          <p:cNvPr id="6" name="Picture 5" descr="Luisa's House 2_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0"/>
            <a:ext cx="3200400" cy="2244030"/>
          </a:xfrm>
          <a:prstGeom prst="rect">
            <a:avLst/>
          </a:prstGeom>
        </p:spPr>
      </p:pic>
      <p:pic>
        <p:nvPicPr>
          <p:cNvPr id="7" name="Picture 6" descr="Lloyd's House 2_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752600"/>
            <a:ext cx="3050547" cy="213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51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We Did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8610600" cy="560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51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We Did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029200" y="1219200"/>
            <a:ext cx="3779520" cy="5410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 smtClean="0"/>
              <a:t>  - Brainstormed to develop a floor plan.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Imagined ourselves in a wheelchair to determine what we may like and received input from persons with relatives in wheelchairs.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Built our houses with the floor plan as a general guide.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 - Made the houses as user friendly as possible.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Incorporated the general considerations such as height and spacing into construction.</a:t>
            </a:r>
          </a:p>
          <a:p>
            <a:pPr algn="l">
              <a:buFontTx/>
              <a:buChar char="-"/>
            </a:pPr>
            <a:endParaRPr lang="en-US" dirty="0"/>
          </a:p>
        </p:txBody>
      </p:sp>
      <p:pic>
        <p:nvPicPr>
          <p:cNvPr id="6" name="Picture 5" descr="Snapshot_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0"/>
            <a:ext cx="4816288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51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We Did </a:t>
            </a:r>
            <a:r>
              <a:rPr lang="en-US" sz="4400" dirty="0" err="1" smtClean="0"/>
              <a:t>Ctd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029200" y="1219200"/>
            <a:ext cx="3779520" cy="541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  -  Built two houses initially as to develop our construction skills.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These were later demolished and two new homes were built with the experience gained from our initial attempts.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Constructed the houses almost entirely as some objects such as furniture was purchased.</a:t>
            </a:r>
          </a:p>
          <a:p>
            <a:pPr algn="l"/>
            <a:endParaRPr lang="en-US" dirty="0"/>
          </a:p>
        </p:txBody>
      </p:sp>
      <p:pic>
        <p:nvPicPr>
          <p:cNvPr id="8" name="Content Placeholder 7" descr="Snapshot_001 (2)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2133600"/>
            <a:ext cx="4587000" cy="321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51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How We Did It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105400" y="1295400"/>
            <a:ext cx="3657600" cy="5257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   - Kept close communication as it was difficult to physically meet because of the distance between the two campuses.</a:t>
            </a:r>
          </a:p>
          <a:p>
            <a:pPr algn="l">
              <a:buFontTx/>
              <a:buChar char="-"/>
            </a:pPr>
            <a:endParaRPr lang="en-US" sz="2000" dirty="0" smtClean="0"/>
          </a:p>
          <a:p>
            <a:pPr algn="l"/>
            <a:r>
              <a:rPr lang="en-US" sz="2000" dirty="0" smtClean="0"/>
              <a:t>  - Working according to the floor plan was essential. </a:t>
            </a:r>
          </a:p>
          <a:p>
            <a:pPr algn="l">
              <a:buFontTx/>
              <a:buChar char="-"/>
            </a:pPr>
            <a:endParaRPr lang="en-US" sz="2000" dirty="0" smtClean="0"/>
          </a:p>
          <a:p>
            <a:pPr algn="l"/>
            <a:r>
              <a:rPr lang="en-US" sz="2000" dirty="0" smtClean="0"/>
              <a:t>  - We checked and studied tutorials on building within Second Life.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Built majority of the house through the manipulation of </a:t>
            </a:r>
            <a:r>
              <a:rPr lang="en-US" sz="2000" dirty="0" err="1" smtClean="0"/>
              <a:t>prims</a:t>
            </a:r>
            <a:endParaRPr lang="en-US" sz="2000" dirty="0" smtClean="0"/>
          </a:p>
        </p:txBody>
      </p:sp>
      <p:pic>
        <p:nvPicPr>
          <p:cNvPr id="6146" name="Picture 2" descr="http://www.mobilitysite.com/blogimages/BecarefulifyouuseAIM_84C7/AI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92993" cy="16002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337686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dusanwriter.com/wp-content/uploads/2008/07/digado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09999"/>
            <a:ext cx="4063999" cy="3048001"/>
          </a:xfrm>
          <a:prstGeom prst="rect">
            <a:avLst/>
          </a:prstGeom>
          <a:noFill/>
        </p:spPr>
      </p:pic>
      <p:pic>
        <p:nvPicPr>
          <p:cNvPr id="1026" name="Picture 2" descr="C:\Users\Casual\AppData\Local\Microsoft\Windows\Temporary Internet Files\Content.IE5\PNHQG1IJ\MPj043840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137772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What Would Have Been Done Sooner?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0" y="1447800"/>
            <a:ext cx="4267200" cy="50292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sz="1600" dirty="0" smtClean="0"/>
              <a:t>. </a:t>
            </a:r>
          </a:p>
          <a:p>
            <a:pPr algn="l"/>
            <a:r>
              <a:rPr lang="en-US" sz="2000" dirty="0" smtClean="0"/>
              <a:t>  - Second Life building tutorials to learn how to manipulate </a:t>
            </a:r>
            <a:r>
              <a:rPr lang="en-US" sz="2000" dirty="0" err="1" smtClean="0"/>
              <a:t>prims</a:t>
            </a:r>
            <a:r>
              <a:rPr lang="en-US" sz="2000" dirty="0" smtClean="0"/>
              <a:t> in second life. 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Commence construction a little earlier.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- Gain a little more insight into Linden Script Language (LSL) so that it could have been utilized more in our home.</a:t>
            </a:r>
          </a:p>
        </p:txBody>
      </p:sp>
      <p:pic>
        <p:nvPicPr>
          <p:cNvPr id="7" name="Content Placeholder 6" descr="Snapshot_00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4191000" cy="5045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585</TotalTime>
  <Words>472</Words>
  <Application>Microsoft Office PowerPoint</Application>
  <PresentationFormat>On-screen Show (4:3)</PresentationFormat>
  <Paragraphs>88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The  Pace University Second Life Team Project</vt:lpstr>
      <vt:lpstr>Meet The Team</vt:lpstr>
      <vt:lpstr>Second Life Objective:  Constructing A Comfortable Home for a senior citizen confined to a wheelchair.</vt:lpstr>
      <vt:lpstr>What We Built</vt:lpstr>
      <vt:lpstr>What We Did</vt:lpstr>
      <vt:lpstr>What We Did</vt:lpstr>
      <vt:lpstr>What We Did Ctd.</vt:lpstr>
      <vt:lpstr>How We Did It</vt:lpstr>
      <vt:lpstr>What Would Have Been Done Sooner?</vt:lpstr>
      <vt:lpstr>What Would Have You Done Differently?</vt:lpstr>
      <vt:lpstr>The Future: Things We Would Have Done.</vt:lpstr>
      <vt:lpstr>THE END</vt:lpstr>
    </vt:vector>
  </TitlesOfParts>
  <Company>Pace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Life:  Constructing A Home</dc:title>
  <dc:creator>CSIS</dc:creator>
  <cp:lastModifiedBy>Jean Coppola</cp:lastModifiedBy>
  <cp:revision>119</cp:revision>
  <dcterms:created xsi:type="dcterms:W3CDTF">2009-01-21T21:11:12Z</dcterms:created>
  <dcterms:modified xsi:type="dcterms:W3CDTF">2009-01-30T20:13:16Z</dcterms:modified>
</cp:coreProperties>
</file>