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320" r:id="rId4"/>
    <p:sldId id="351" r:id="rId5"/>
    <p:sldId id="348" r:id="rId6"/>
    <p:sldId id="347" r:id="rId7"/>
    <p:sldId id="355" r:id="rId8"/>
    <p:sldId id="349" r:id="rId9"/>
    <p:sldId id="353" r:id="rId10"/>
    <p:sldId id="354" r:id="rId11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1" autoAdjust="0"/>
  </p:normalViewPr>
  <p:slideViewPr>
    <p:cSldViewPr>
      <p:cViewPr varScale="1">
        <p:scale>
          <a:sx n="109" d="100"/>
          <a:sy n="109" d="100"/>
        </p:scale>
        <p:origin x="6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48E3EBB-EB9F-4ED9-BB67-240EC4F85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57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1823"/>
            <a:ext cx="564261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C043217-C34C-4E52-A89C-9355539AF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4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71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88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47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99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07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94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43217-C34C-4E52-A89C-9355539AFCC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44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6EDFFD3-B2AB-41C9-810F-E7CDC7A70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0536E-9FDD-4421-9B37-54552EBC7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6BF4F-90C0-410F-91A5-D74FEC321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49497-F451-4D4A-BFAF-599A5A5D0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2D7E8-04A2-4272-9F57-8A4B569AA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5A919-286D-4F00-BCB7-7A0B74DE7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627B7-6776-4A55-A4AC-65F16D817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E1A08-4B44-4798-8F9D-6AEE9A335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547A-2F1A-4A39-8E3B-06E3C0A07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78752-B87A-4FCD-97C6-565A3C07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32CF9-F83F-4833-8536-F3DB2D764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FD543-9517-43F6-826D-782AF1921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D2681-50FC-4AA2-8C99-DE19AF538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D2D1C29-CD60-4B8E-ACFF-A46D5D267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is.pace.edu/~aleider/it691-18fall/2018fall-prj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HackerRan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monaco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btas16kboc/hom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1371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CS691-CS692-IT691</a:t>
            </a:r>
            <a:br>
              <a:rPr lang="en-US" dirty="0" smtClean="0"/>
            </a:br>
            <a:r>
              <a:rPr lang="en-US" dirty="0" smtClean="0"/>
              <a:t>Capstone Projects Course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80010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Dr. Charles </a:t>
            </a:r>
            <a:r>
              <a:rPr lang="en-US" dirty="0" err="1" smtClean="0"/>
              <a:t>Tappert</a:t>
            </a:r>
            <a:endParaRPr lang="en-US" dirty="0" smtClean="0"/>
          </a:p>
          <a:p>
            <a:pPr eaLnBrk="1" hangingPunct="1"/>
            <a:r>
              <a:rPr lang="en-US" dirty="0" smtClean="0"/>
              <a:t>LTC Avery </a:t>
            </a:r>
            <a:r>
              <a:rPr lang="en-US" dirty="0" err="1" smtClean="0"/>
              <a:t>Leider</a:t>
            </a:r>
            <a:endParaRPr lang="en-US" dirty="0" smtClean="0"/>
          </a:p>
          <a:p>
            <a:pPr eaLnBrk="1" hangingPunct="1"/>
            <a:r>
              <a:rPr lang="en-US" dirty="0" smtClean="0"/>
              <a:t>Seidenberg School of CSIS, Pace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89" y="1600199"/>
            <a:ext cx="7239211" cy="49636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46333" y="457200"/>
            <a:ext cx="6079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2018 </a:t>
            </a:r>
            <a:r>
              <a:rPr lang="en-US" dirty="0" err="1" smtClean="0"/>
              <a:t>RedMonk</a:t>
            </a:r>
            <a:r>
              <a:rPr lang="en-US" dirty="0" smtClean="0"/>
              <a:t> rating of Programming Language popularity using</a:t>
            </a:r>
          </a:p>
          <a:p>
            <a:pPr algn="ctr"/>
            <a:r>
              <a:rPr lang="en-US" dirty="0" smtClean="0"/>
              <a:t> Stack Overflow and GitHub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154862" cy="14620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763000" cy="4648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Course Overview </a:t>
            </a:r>
          </a:p>
          <a:p>
            <a:pPr eaLnBrk="1" hangingPunct="1"/>
            <a:r>
              <a:rPr lang="en-US" sz="2800" dirty="0" smtClean="0"/>
              <a:t>Introductions – Instructor and Students</a:t>
            </a:r>
          </a:p>
          <a:p>
            <a:pPr lvl="1" eaLnBrk="1" hangingPunct="1"/>
            <a:r>
              <a:rPr lang="en-US" sz="2400" dirty="0" smtClean="0"/>
              <a:t>Handout attendance sheet</a:t>
            </a:r>
          </a:p>
          <a:p>
            <a:pPr lvl="1" eaLnBrk="1" hangingPunct="1"/>
            <a:r>
              <a:rPr lang="en-US" sz="2400" dirty="0" smtClean="0"/>
              <a:t>Job title, what </a:t>
            </a:r>
            <a:r>
              <a:rPr lang="en-US" sz="2400" dirty="0"/>
              <a:t>you </a:t>
            </a:r>
            <a:r>
              <a:rPr lang="en-US" sz="2400" dirty="0" smtClean="0"/>
              <a:t>do, #years </a:t>
            </a:r>
            <a:r>
              <a:rPr lang="en-US" sz="2400" dirty="0"/>
              <a:t>work </a:t>
            </a:r>
            <a:r>
              <a:rPr lang="en-US" sz="2400" dirty="0" smtClean="0"/>
              <a:t>experience</a:t>
            </a:r>
          </a:p>
          <a:p>
            <a:pPr eaLnBrk="1" hangingPunct="1"/>
            <a:r>
              <a:rPr lang="en-US" sz="2800" dirty="0" smtClean="0"/>
              <a:t>Review Course Website</a:t>
            </a:r>
          </a:p>
          <a:p>
            <a:pPr lvl="1" eaLnBrk="1" hangingPunct="1"/>
            <a:r>
              <a:rPr lang="en-US" sz="2400" dirty="0" smtClean="0">
                <a:hlinkClick r:id="rId3"/>
              </a:rPr>
              <a:t>Preliminary projects page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Review Capstone Projects Journal Paper</a:t>
            </a:r>
          </a:p>
          <a:p>
            <a:pPr eaLnBrk="1" hangingPunct="1"/>
            <a:r>
              <a:rPr lang="en-US" sz="2800" dirty="0" smtClean="0"/>
              <a:t>Discuss </a:t>
            </a:r>
            <a:r>
              <a:rPr lang="en-US" sz="2800" dirty="0" smtClean="0">
                <a:hlinkClick r:id="rId4"/>
              </a:rPr>
              <a:t>Hacker Rank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If Time, Review Machine Learning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8305799" cy="13096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Seidenberg Areas of Expertise</a:t>
            </a:r>
            <a:endParaRPr lang="en-US" sz="40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2590800"/>
            <a:ext cx="8991598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Cybersecurity</a:t>
            </a:r>
          </a:p>
          <a:p>
            <a:pPr eaLnBrk="1" hangingPunct="1"/>
            <a:r>
              <a:rPr lang="en-US" dirty="0" smtClean="0"/>
              <a:t>Artificial Intelligence, </a:t>
            </a:r>
            <a:r>
              <a:rPr lang="en-US" dirty="0"/>
              <a:t>Machine </a:t>
            </a:r>
            <a:r>
              <a:rPr lang="en-US" dirty="0" smtClean="0"/>
              <a:t>Learning, Deep Learning, </a:t>
            </a:r>
            <a:r>
              <a:rPr lang="en-US" dirty="0"/>
              <a:t>Data Mining, Big Data </a:t>
            </a:r>
            <a:r>
              <a:rPr lang="en-US" dirty="0" smtClean="0"/>
              <a:t>Analytics</a:t>
            </a:r>
          </a:p>
          <a:p>
            <a:pPr eaLnBrk="1" hangingPunct="1"/>
            <a:r>
              <a:rPr lang="en-US" dirty="0" smtClean="0"/>
              <a:t>Biometrics, especially those not-well-studied</a:t>
            </a:r>
          </a:p>
          <a:p>
            <a:pPr eaLnBrk="1" hangingPunct="1"/>
            <a:r>
              <a:rPr lang="en-US" dirty="0" smtClean="0"/>
              <a:t>Quantum Computing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8305799" cy="14620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Seidenberg Areas of Expertise</a:t>
            </a:r>
            <a:br>
              <a:rPr lang="en-US" dirty="0" smtClean="0"/>
            </a:br>
            <a:r>
              <a:rPr lang="en-US" sz="4000" dirty="0" smtClean="0"/>
              <a:t>Cybersecurity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90800"/>
            <a:ext cx="9143999" cy="4267200"/>
          </a:xfrm>
        </p:spPr>
        <p:txBody>
          <a:bodyPr/>
          <a:lstStyle/>
          <a:p>
            <a:pPr eaLnBrk="1" hangingPunct="1"/>
            <a:r>
              <a:rPr lang="en-US" sz="2800" dirty="0"/>
              <a:t>Pace University is </a:t>
            </a:r>
            <a:r>
              <a:rPr lang="en-US" sz="2800" dirty="0" smtClean="0"/>
              <a:t>NSA </a:t>
            </a:r>
            <a:r>
              <a:rPr lang="en-US" sz="2800" dirty="0"/>
              <a:t>and DHS designated National Center </a:t>
            </a:r>
            <a:r>
              <a:rPr lang="en-US" sz="2800" dirty="0" smtClean="0"/>
              <a:t>of Academic </a:t>
            </a:r>
            <a:r>
              <a:rPr lang="en-US" sz="2800" dirty="0"/>
              <a:t>Excellence in Cyber Defense </a:t>
            </a:r>
            <a:r>
              <a:rPr lang="en-US" sz="2800" dirty="0" smtClean="0"/>
              <a:t>Educ.</a:t>
            </a:r>
          </a:p>
          <a:p>
            <a:pPr eaLnBrk="1" hangingPunct="1"/>
            <a:r>
              <a:rPr lang="en-US" sz="2800" dirty="0"/>
              <a:t>NSA &amp; </a:t>
            </a:r>
            <a:r>
              <a:rPr lang="en-US" sz="2800" dirty="0" smtClean="0"/>
              <a:t>NSF: </a:t>
            </a:r>
            <a:r>
              <a:rPr lang="en-US" sz="2800" dirty="0"/>
              <a:t>Conduct </a:t>
            </a:r>
            <a:r>
              <a:rPr lang="en-US" sz="2800" dirty="0" smtClean="0"/>
              <a:t>Summer Cybersecurity Workshops for High School Teachers 2015-2017</a:t>
            </a:r>
          </a:p>
          <a:p>
            <a:pPr eaLnBrk="1" hangingPunct="1"/>
            <a:r>
              <a:rPr lang="en-US" sz="2800" dirty="0" smtClean="0"/>
              <a:t>DoD Info. </a:t>
            </a:r>
            <a:r>
              <a:rPr lang="en-US" sz="2800" dirty="0"/>
              <a:t>Assurance </a:t>
            </a:r>
            <a:r>
              <a:rPr lang="en-US" sz="2800" dirty="0" smtClean="0"/>
              <a:t>Scholarships 2006–2016</a:t>
            </a:r>
          </a:p>
          <a:p>
            <a:pPr eaLnBrk="1" hangingPunct="1"/>
            <a:r>
              <a:rPr lang="en-US" sz="2800" dirty="0" smtClean="0"/>
              <a:t>DoD: </a:t>
            </a:r>
            <a:r>
              <a:rPr lang="en-US" sz="2800" dirty="0"/>
              <a:t>Data Analytics in </a:t>
            </a:r>
            <a:r>
              <a:rPr lang="en-US" sz="2800" dirty="0" smtClean="0"/>
              <a:t>Cybersecurity 2017-2018</a:t>
            </a:r>
          </a:p>
          <a:p>
            <a:pPr eaLnBrk="1" hangingPunct="1"/>
            <a:r>
              <a:rPr lang="en-US" sz="2800" dirty="0" smtClean="0"/>
              <a:t>Nat. </a:t>
            </a:r>
            <a:r>
              <a:rPr lang="en-US" sz="2800" dirty="0"/>
              <a:t>Crime Agency, Mobile </a:t>
            </a:r>
            <a:r>
              <a:rPr lang="en-US" sz="2800" dirty="0" smtClean="0"/>
              <a:t>App Research 2016-2017</a:t>
            </a:r>
          </a:p>
          <a:p>
            <a:pPr eaLnBrk="1" hangingPunct="1"/>
            <a:r>
              <a:rPr lang="en-US" sz="2800" dirty="0" smtClean="0"/>
              <a:t>Run a Computer Forensics Lab NYC</a:t>
            </a:r>
            <a:endParaRPr lang="en-US" sz="2800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50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8305799" cy="14620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Seidenberg Areas of Expertise</a:t>
            </a:r>
            <a:br>
              <a:rPr lang="en-US" dirty="0" smtClean="0"/>
            </a:br>
            <a:r>
              <a:rPr lang="en-US" sz="3200" dirty="0" smtClean="0"/>
              <a:t>AI, Machine Learning, Data Mining, Big Data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133600"/>
            <a:ext cx="48958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1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8305799" cy="14620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Seidenberg Areas of Expertise</a:t>
            </a:r>
            <a:br>
              <a:rPr lang="en-US" dirty="0" smtClean="0"/>
            </a:br>
            <a:r>
              <a:rPr lang="en-US" sz="3600" dirty="0" smtClean="0"/>
              <a:t>The Data Scientist Venn Diagram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057400"/>
            <a:ext cx="6010275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4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8305799" cy="14620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Seidenberg Areas of Expertise</a:t>
            </a:r>
            <a:br>
              <a:rPr lang="en-US" dirty="0" smtClean="0"/>
            </a:br>
            <a:r>
              <a:rPr lang="en-US" sz="3600" dirty="0" smtClean="0"/>
              <a:t>Evil Component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286000"/>
            <a:ext cx="70866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8305799" cy="14620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Seidenberg Areas of Expertise</a:t>
            </a:r>
            <a:br>
              <a:rPr lang="en-US" dirty="0" smtClean="0"/>
            </a:br>
            <a:r>
              <a:rPr lang="en-US" sz="4000" dirty="0" smtClean="0"/>
              <a:t>Biometrics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578" y="2133600"/>
            <a:ext cx="90678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We focus on the not-well-studied biometrics because it is easier to do original research and publish results – hard to compete with companies specializing in the established biometrics, such as fingerprint, face, iris, voice</a:t>
            </a:r>
          </a:p>
          <a:p>
            <a:pPr eaLnBrk="1" hangingPunct="1"/>
            <a:r>
              <a:rPr lang="en-US" dirty="0" smtClean="0"/>
              <a:t>Pace </a:t>
            </a:r>
            <a:r>
              <a:rPr lang="en-US" dirty="0"/>
              <a:t>University </a:t>
            </a:r>
            <a:r>
              <a:rPr lang="en-US" dirty="0" smtClean="0"/>
              <a:t>currently has the world’s best keystroke biometric system</a:t>
            </a:r>
          </a:p>
          <a:p>
            <a:pPr lvl="1" eaLnBrk="1" hangingPunct="1"/>
            <a:r>
              <a:rPr lang="en-US" dirty="0" smtClean="0">
                <a:hlinkClick r:id="rId3"/>
              </a:rPr>
              <a:t>Dr. Vinnie Monaco</a:t>
            </a:r>
            <a:r>
              <a:rPr lang="en-US" dirty="0" smtClean="0"/>
              <a:t>, U.S. Army Research Laboratory</a:t>
            </a:r>
          </a:p>
          <a:p>
            <a:pPr lvl="1" eaLnBrk="1" hangingPunct="1"/>
            <a:r>
              <a:rPr lang="en-US" dirty="0">
                <a:hlinkClick r:id="rId4"/>
              </a:rPr>
              <a:t>Keystroke Biometrics Ongoing Competition (KBOC)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05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Top Programming Languages in 2018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219200"/>
            <a:ext cx="750570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1429</TotalTime>
  <Words>254</Words>
  <Application>Microsoft Office PowerPoint</Application>
  <PresentationFormat>On-screen Show (4:3)</PresentationFormat>
  <Paragraphs>45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Blends</vt:lpstr>
      <vt:lpstr>CS691-CS692-IT691 Capstone Projects Course</vt:lpstr>
      <vt:lpstr>Agenda</vt:lpstr>
      <vt:lpstr>Seidenberg Areas of Expertise</vt:lpstr>
      <vt:lpstr>Seidenberg Areas of Expertise Cybersecurity</vt:lpstr>
      <vt:lpstr>Seidenberg Areas of Expertise AI, Machine Learning, Data Mining, Big Data</vt:lpstr>
      <vt:lpstr>Seidenberg Areas of Expertise The Data Scientist Venn Diagram</vt:lpstr>
      <vt:lpstr>Seidenberg Areas of Expertise Evil Component</vt:lpstr>
      <vt:lpstr>Seidenberg Areas of Expertise Biometrics</vt:lpstr>
      <vt:lpstr>PowerPoint Presentation</vt:lpstr>
      <vt:lpstr>PowerPoint Presentation</vt:lpstr>
    </vt:vector>
  </TitlesOfParts>
  <Company>CSIS - Pace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 Recognition</dc:title>
  <dc:creator>ctappert</dc:creator>
  <cp:lastModifiedBy>Avery Leider</cp:lastModifiedBy>
  <cp:revision>123</cp:revision>
  <cp:lastPrinted>2017-09-08T17:47:10Z</cp:lastPrinted>
  <dcterms:created xsi:type="dcterms:W3CDTF">2006-10-17T22:27:14Z</dcterms:created>
  <dcterms:modified xsi:type="dcterms:W3CDTF">2019-01-22T22:05:23Z</dcterms:modified>
</cp:coreProperties>
</file>